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1" r:id="rId3"/>
    <p:sldId id="270" r:id="rId4"/>
    <p:sldId id="273" r:id="rId5"/>
    <p:sldId id="272" r:id="rId6"/>
    <p:sldId id="274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07" autoAdjust="0"/>
    <p:restoredTop sz="98109" autoAdjust="0"/>
  </p:normalViewPr>
  <p:slideViewPr>
    <p:cSldViewPr>
      <p:cViewPr varScale="1">
        <p:scale>
          <a:sx n="109" d="100"/>
          <a:sy n="109" d="100"/>
        </p:scale>
        <p:origin x="-112" y="-14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68" y="78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P802.11-15/0792r0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BA7524A1-3D73-7D46-9F01-B48D5D3DB9C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868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P802.11-15/0792r0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B7C4E39-0B0F-7845-91A7-D810512B9B6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922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P802.11-15/0792r0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28EBCAB7-A961-C748-BA39-7C2FB219065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E19A702-8D61-DA40-BAED-0D68F76937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42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6194611-4792-364C-837E-A04B5261F4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18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F2CAFB-ADFD-B848-B800-CBF8451CD1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077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066800" cy="27463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21BAD72-3FA3-0443-AF57-ABE30D2ACA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07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07E2395-9832-434C-915E-5A5554E61F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13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D5777D5-75AC-B44F-BE13-06A2EFBD89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063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FDE2964-C12C-2B4C-BAF8-3F56449A3B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7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477C6A4-E0FE-C54A-8B4C-8D14B0825A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40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BB26D7F-8714-4246-8FD6-84ABBFA0E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04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4C6A4A8-B33E-7A42-8246-EA297EB530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312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6A4FEAF-7174-E047-83E5-4846D28097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29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379CD0C-3B38-F74B-83B1-D21E9DF204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29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19E3275A-E46C-D84B-8464-101992D07C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40822" y="332601"/>
            <a:ext cx="29623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ctr"/>
            <a:r>
              <a:rPr lang="en-US" sz="1800" b="1" dirty="0"/>
              <a:t>doc.: IEEE </a:t>
            </a:r>
            <a:r>
              <a:rPr lang="en-US" sz="1800" b="1" dirty="0" smtClean="0"/>
              <a:t>P802.11-15/</a:t>
            </a:r>
            <a:r>
              <a:rPr lang="en-US" sz="1800" b="1" dirty="0" smtClean="0"/>
              <a:t>0939r0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d3e3e3@g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CEC91F7-929A-F34C-9B79-77717372B2B7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charset="0"/>
              </a:rPr>
              <a:t>Ra!, Ra!, SYNRA</a:t>
            </a:r>
            <a:endParaRPr lang="en-US" dirty="0">
              <a:latin typeface="Arial" charset="0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7772400" cy="12192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1800" dirty="0">
                <a:latin typeface="Arial" charset="0"/>
              </a:rPr>
              <a:t>Date:</a:t>
            </a:r>
            <a:r>
              <a:rPr lang="en-US" sz="1800" b="0" dirty="0">
                <a:latin typeface="Arial" charset="0"/>
              </a:rPr>
              <a:t> </a:t>
            </a:r>
            <a:r>
              <a:rPr lang="en-US" sz="1800" b="0" dirty="0" smtClean="0">
                <a:latin typeface="Arial" charset="0"/>
              </a:rPr>
              <a:t>2015-07</a:t>
            </a:r>
            <a:r>
              <a:rPr lang="en-US" sz="1800" b="0" dirty="0" smtClean="0">
                <a:latin typeface="Arial" charset="0"/>
              </a:rPr>
              <a:t>-</a:t>
            </a:r>
            <a:r>
              <a:rPr lang="en-US" sz="1800" b="0" dirty="0" smtClean="0">
                <a:latin typeface="Arial" charset="0"/>
              </a:rPr>
              <a:t>15</a:t>
            </a:r>
            <a:endParaRPr lang="en-US" sz="1800" b="0" dirty="0">
              <a:latin typeface="Arial" charset="0"/>
            </a:endParaRP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057400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</a:p>
        </p:txBody>
      </p:sp>
      <p:graphicFrame>
        <p:nvGraphicFramePr>
          <p:cNvPr id="30754" name="Group 3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31623956"/>
              </p:ext>
            </p:extLst>
          </p:nvPr>
        </p:nvGraphicFramePr>
        <p:xfrm>
          <a:off x="685800" y="2590799"/>
          <a:ext cx="7744560" cy="1789114"/>
        </p:xfrm>
        <a:graphic>
          <a:graphicData uri="http://schemas.openxmlformats.org/drawingml/2006/table">
            <a:tbl>
              <a:tblPr/>
              <a:tblGrid>
                <a:gridCol w="1600200"/>
                <a:gridCol w="1447800"/>
                <a:gridCol w="1524000"/>
                <a:gridCol w="1600200"/>
                <a:gridCol w="157236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Donald Eastlake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b="0" dirty="0">
                          <a:effectLst/>
                          <a:latin typeface="Times New Roman"/>
                          <a:ea typeface="Times New Roman"/>
                          <a:hlinkClick r:id="rId3"/>
                        </a:rPr>
                        <a:t>d3e3e3@gmail.com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David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Times New Roman"/>
                        </a:rPr>
                        <a:t>Kloper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Cisco Systems, Inc.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170 W Tasman Dr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San Jose, CA 95134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408-526-5041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/>
                          <a:ea typeface="Times New Roman"/>
                        </a:rPr>
                        <a:t>dakloper@cisco.com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proposal for a better SYRNA, at least in the GLK-only case.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21BAD72-3FA3-0443-AF57-ABE30D2ACA3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9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Observations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Observation: If an AP is GLK-only, we can be sure that only GLK STAs are processing any Data frames transmitted by the AP.</a:t>
            </a:r>
          </a:p>
          <a:p>
            <a:r>
              <a:rPr lang="en-US" dirty="0" smtClean="0"/>
              <a:t>Observation: If an AP must use the four address format and a SYNRA for all Data frames it sends with a group addressed RA, then associated STAs know the RA is a SYNRA if the group bit is on in that RA.</a:t>
            </a:r>
          </a:p>
          <a:p>
            <a:r>
              <a:rPr lang="en-US" dirty="0" smtClean="0"/>
              <a:t>Conclusion: At least in the GLK-only case, we have 47 bits to play with.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21BAD72-3FA3-0443-AF57-ABE30D2ACA3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861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4043728"/>
              </p:ext>
            </p:extLst>
          </p:nvPr>
        </p:nvGraphicFramePr>
        <p:xfrm>
          <a:off x="685800" y="1981200"/>
          <a:ext cx="7772400" cy="2438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09800"/>
                <a:gridCol w="5562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2400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 smtClean="0">
                          <a:solidFill>
                            <a:schemeClr val="tx1"/>
                          </a:solidFill>
                        </a:rPr>
                        <a:t>Meaning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Group bit = 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1-2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Type = 0 (other values reserved)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Include/exclude values outside of bitmap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4-15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Offset in units of 8 bits (0 to 32,760)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16-47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32 bit 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bitmap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737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a mixed BSS?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an AP will associate with both GLK and non-GLK STAs, what is the probability that some STA, possibly due to some proprietary feature, would be confused by a group addressed, four address format Data frame using a SYNRA that might collide with a real multicast address?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Extremely low &gt; we can just use the one SYNRA such as on previous slide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Not so low &gt; we need a backwards compatibility SYNRA2 using up a newly allocated OUI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820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we pursue the type of SYNRA shown on slide 4 at least for the GLK-only case?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Do we need a backwards compatible SYNRA2 with a newly allocated OUI for the mixed GLK and non-GLK case?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5536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60190</TotalTime>
  <Words>441</Words>
  <Application>Microsoft Macintosh PowerPoint</Application>
  <PresentationFormat>On-screen Show (4:3)</PresentationFormat>
  <Paragraphs>69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802-11-Submission</vt:lpstr>
      <vt:lpstr>Ra!, Ra!, SYNRA</vt:lpstr>
      <vt:lpstr>Abstract</vt:lpstr>
      <vt:lpstr>Some Observations</vt:lpstr>
      <vt:lpstr>Example</vt:lpstr>
      <vt:lpstr>What about a mixed BSS? </vt:lpstr>
      <vt:lpstr>Straw Polls </vt:lpstr>
    </vt:vector>
  </TitlesOfParts>
  <Company>Huawei Technologies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2014 802.11ak Agenda</dc:title>
  <dc:creator>Donald Eastlake 3rd</dc:creator>
  <dc:description>Donald Eastlake, Huawei Technologies</dc:description>
  <cp:lastModifiedBy>Donald Eastlake</cp:lastModifiedBy>
  <cp:revision>848</cp:revision>
  <cp:lastPrinted>1998-02-10T13:28:06Z</cp:lastPrinted>
  <dcterms:created xsi:type="dcterms:W3CDTF">2006-12-04T03:46:13Z</dcterms:created>
  <dcterms:modified xsi:type="dcterms:W3CDTF">2015-07-15T23:34:50Z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1431624824</vt:lpwstr>
  </property>
</Properties>
</file>