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6" r:id="rId4"/>
    <p:sldId id="309" r:id="rId5"/>
    <p:sldId id="30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56F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52" autoAdjust="0"/>
  </p:normalViewPr>
  <p:slideViewPr>
    <p:cSldViewPr>
      <p:cViewPr varScale="1">
        <p:scale>
          <a:sx n="61" d="100"/>
          <a:sy n="61" d="100"/>
        </p:scale>
        <p:origin x="7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636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2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802.11-15/0924r0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634781"/>
            <a:ext cx="83058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Straw polls on preferred ways forward in 11ah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 smtClean="0">
                <a:latin typeface="Calibri" pitchFamily="34" charset="0"/>
              </a:rPr>
              <a:t>2015-07-14</a:t>
            </a:r>
            <a:endParaRPr lang="en-GB" sz="2000" b="0" dirty="0">
              <a:latin typeface="Calibri" pitchFamily="34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769701"/>
              </p:ext>
            </p:extLst>
          </p:nvPr>
        </p:nvGraphicFramePr>
        <p:xfrm>
          <a:off x="500063" y="2274888"/>
          <a:ext cx="8005762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Document" r:id="rId4" imgW="8261444" imgH="2515995" progId="Word.Document.8">
                  <p:embed/>
                </p:oleObj>
              </mc:Choice>
              <mc:Fallback>
                <p:oleObj name="Document" r:id="rId4" imgW="8261444" imgH="2515995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2274888"/>
                        <a:ext cx="8005762" cy="2446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This presentation contains straw polls on preferred ways to move forward in 11ah. </a:t>
            </a:r>
            <a:endParaRPr lang="en-GB" sz="260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Straw poll 1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Calibri" panose="020F0502020204030204" pitchFamily="34" charset="0"/>
              </a:rPr>
              <a:t>If the Task Group makes changes to the current draft, would you generally prefer: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A. Adoption of alternatives to existing text and mechanisms (maintain functionality), or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B. Removal of existing text and mechanisms (maintain compatibility with existing draft)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C. Either / both / no preference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D. Not applicable (against making any changes)</a:t>
            </a:r>
          </a:p>
          <a:p>
            <a:pPr marL="0" indent="0">
              <a:defRPr/>
            </a:pPr>
            <a:endParaRPr lang="en-GB" sz="2200" b="0" dirty="0" smtClean="0">
              <a:latin typeface="Calibri" panose="020F0502020204030204" pitchFamily="34" charset="0"/>
            </a:endParaRPr>
          </a:p>
          <a:p>
            <a:pPr marL="0" indent="0">
              <a:defRPr/>
            </a:pPr>
            <a:r>
              <a:rPr lang="en-GB" sz="2200" b="0" dirty="0" smtClean="0">
                <a:latin typeface="Calibri" panose="020F0502020204030204" pitchFamily="34" charset="0"/>
              </a:rPr>
              <a:t>(Please vote for as many as you agree with)</a:t>
            </a:r>
            <a:endParaRPr lang="en-GB" sz="1800" dirty="0">
              <a:latin typeface="Calibri" panose="020F0502020204030204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A:			B:				C:				D:		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Straw poll 2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Calibri" panose="020F0502020204030204" pitchFamily="34" charset="0"/>
              </a:rPr>
              <a:t>If the Task Group makes changes to the current draft, would you generally prefer: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A. Changes/removals that are necessary to address the issues raised in the 4 remaining CIDs, but no other changes (evaluate the scope and then restrict to it), or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B. Removal of existing text and mechanisms without restriction (no immediate requirement to determine scope)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C. Changes to / removal </a:t>
            </a:r>
            <a:r>
              <a:rPr lang="en-GB" sz="1800" dirty="0">
                <a:latin typeface="Calibri" panose="020F0502020204030204" pitchFamily="34" charset="0"/>
              </a:rPr>
              <a:t>of existing text and mechanisms without restriction (no immediate requirement to determine scope)</a:t>
            </a:r>
            <a:endParaRPr lang="en-GB" sz="1800" dirty="0" smtClean="0">
              <a:latin typeface="Calibri" panose="020F0502020204030204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>
                <a:latin typeface="Calibri" panose="020F0502020204030204" pitchFamily="34" charset="0"/>
              </a:rPr>
              <a:t>D</a:t>
            </a:r>
            <a:r>
              <a:rPr lang="en-GB" sz="1800" dirty="0" smtClean="0">
                <a:latin typeface="Calibri" panose="020F0502020204030204" pitchFamily="34" charset="0"/>
              </a:rPr>
              <a:t>. No preference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>
                <a:latin typeface="Calibri" panose="020F0502020204030204" pitchFamily="34" charset="0"/>
              </a:rPr>
              <a:t>E</a:t>
            </a:r>
            <a:r>
              <a:rPr lang="en-GB" sz="1800" dirty="0" smtClean="0">
                <a:latin typeface="Calibri" panose="020F0502020204030204" pitchFamily="34" charset="0"/>
              </a:rPr>
              <a:t>. Not applicable (against making any changes)</a:t>
            </a:r>
          </a:p>
          <a:p>
            <a:pPr marL="400050" lvl="1" indent="0">
              <a:defRPr/>
            </a:pPr>
            <a:endParaRPr lang="en-GB" sz="600" b="0" dirty="0" smtClean="0">
              <a:latin typeface="Calibri" panose="020F0502020204030204" pitchFamily="34" charset="0"/>
            </a:endParaRPr>
          </a:p>
          <a:p>
            <a:pPr marL="0" indent="0">
              <a:defRPr/>
            </a:pPr>
            <a:r>
              <a:rPr lang="en-GB" sz="2200" b="0" dirty="0" smtClean="0">
                <a:latin typeface="Calibri" panose="020F0502020204030204" pitchFamily="34" charset="0"/>
              </a:rPr>
              <a:t>(Please vote for as many as you agree with)</a:t>
            </a:r>
            <a:endParaRPr lang="en-GB" sz="1800" dirty="0">
              <a:latin typeface="Calibri" panose="020F0502020204030204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A:			B:				C:				D:				E:			</a:t>
            </a:r>
          </a:p>
        </p:txBody>
      </p:sp>
    </p:spTree>
    <p:extLst>
      <p:ext uri="{BB962C8B-B14F-4D97-AF65-F5344CB8AC3E}">
        <p14:creationId xmlns:p14="http://schemas.microsoft.com/office/powerpoint/2010/main" val="584550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Straw poll 3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Calibri" panose="020F0502020204030204" pitchFamily="34" charset="0"/>
              </a:rPr>
              <a:t>If the Task Group makes changes to the current draft, would you generally prefer: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A. No additions to mandatory requirements in current draft, but possibly subtractions from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B. No subtractions from mandatory requirements, but possibly additions to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anose="020F0502020204030204" pitchFamily="34" charset="0"/>
              </a:rPr>
              <a:t>C. No changes to mandatory requirements, but possibly changes to optional modes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>
                <a:latin typeface="Calibri" panose="020F0502020204030204" pitchFamily="34" charset="0"/>
              </a:rPr>
              <a:t>D</a:t>
            </a:r>
            <a:r>
              <a:rPr lang="en-GB" sz="1800" dirty="0" smtClean="0">
                <a:latin typeface="Calibri" panose="020F0502020204030204" pitchFamily="34" charset="0"/>
              </a:rPr>
              <a:t>. </a:t>
            </a:r>
            <a:r>
              <a:rPr lang="en-GB" sz="1800" dirty="0" smtClean="0">
                <a:latin typeface="Calibri" panose="020F0502020204030204" pitchFamily="34" charset="0"/>
              </a:rPr>
              <a:t>No preference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GB" sz="1800" dirty="0">
                <a:latin typeface="Calibri" panose="020F0502020204030204" pitchFamily="34" charset="0"/>
              </a:rPr>
              <a:t>E</a:t>
            </a:r>
            <a:r>
              <a:rPr lang="en-GB" sz="1800" dirty="0" smtClean="0">
                <a:latin typeface="Calibri" panose="020F0502020204030204" pitchFamily="34" charset="0"/>
              </a:rPr>
              <a:t>. </a:t>
            </a:r>
            <a:r>
              <a:rPr lang="en-GB" sz="1800" dirty="0" smtClean="0">
                <a:latin typeface="Calibri" panose="020F0502020204030204" pitchFamily="34" charset="0"/>
              </a:rPr>
              <a:t>Not applicable (against making any changes)</a:t>
            </a:r>
          </a:p>
          <a:p>
            <a:pPr marL="0" indent="0">
              <a:defRPr/>
            </a:pPr>
            <a:endParaRPr lang="en-GB" sz="2200" b="0" dirty="0" smtClean="0">
              <a:latin typeface="Calibri" panose="020F0502020204030204" pitchFamily="34" charset="0"/>
            </a:endParaRPr>
          </a:p>
          <a:p>
            <a:pPr marL="0" indent="0">
              <a:defRPr/>
            </a:pPr>
            <a:r>
              <a:rPr lang="en-GB" sz="2200" b="0" dirty="0" smtClean="0">
                <a:latin typeface="Calibri" panose="020F0502020204030204" pitchFamily="34" charset="0"/>
              </a:rPr>
              <a:t>(Please choose as many as you agree with)</a:t>
            </a:r>
            <a:endParaRPr lang="en-GB" sz="1800" dirty="0">
              <a:latin typeface="Calibri" panose="020F0502020204030204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A:			B:				C:				D</a:t>
            </a:r>
            <a:r>
              <a:rPr lang="en-GB" sz="2200" dirty="0" smtClean="0">
                <a:latin typeface="Calibri" panose="020F0502020204030204" pitchFamily="34" charset="0"/>
              </a:rPr>
              <a:t>:				E:</a:t>
            </a:r>
            <a:r>
              <a:rPr lang="en-GB" sz="2200" dirty="0" smtClean="0">
                <a:latin typeface="Calibri" panose="020F0502020204030204" pitchFamily="34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326747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8405</TotalTime>
  <Words>411</Words>
  <Application>Microsoft Office PowerPoint</Application>
  <PresentationFormat>On-screen Show (4:3)</PresentationFormat>
  <Paragraphs>69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Arial</vt:lpstr>
      <vt:lpstr>Calibri</vt:lpstr>
      <vt:lpstr>Times New Roman</vt:lpstr>
      <vt:lpstr>802-11-Submission</vt:lpstr>
      <vt:lpstr>Document</vt:lpstr>
      <vt:lpstr>Straw polls on preferred ways forward in 11ah</vt:lpstr>
      <vt:lpstr>Abstract</vt:lpstr>
      <vt:lpstr>Straw poll 1</vt:lpstr>
      <vt:lpstr>Straw poll 2</vt:lpstr>
      <vt:lpstr>Straw poll 3</vt:lpstr>
    </vt:vector>
  </TitlesOfParts>
  <Company>Realtek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on preferred way forward</dc:title>
  <dc:creator>Sean Coffey</dc:creator>
  <cp:lastModifiedBy>Sean Coffey</cp:lastModifiedBy>
  <cp:revision>124</cp:revision>
  <cp:lastPrinted>1601-01-01T00:00:00Z</cp:lastPrinted>
  <dcterms:created xsi:type="dcterms:W3CDTF">2014-07-14T14:49:11Z</dcterms:created>
  <dcterms:modified xsi:type="dcterms:W3CDTF">2015-07-15T01:54:33Z</dcterms:modified>
</cp:coreProperties>
</file>