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2" r:id="rId2"/>
    <p:sldId id="333" r:id="rId3"/>
    <p:sldId id="336" r:id="rId4"/>
    <p:sldId id="335" r:id="rId5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467" autoAdjust="0"/>
    <p:restoredTop sz="84983" autoAdjust="0"/>
  </p:normalViewPr>
  <p:slideViewPr>
    <p:cSldViewPr>
      <p:cViewPr varScale="1">
        <p:scale>
          <a:sx n="70" d="100"/>
          <a:sy n="70" d="100"/>
        </p:scale>
        <p:origin x="-11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46" y="-108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18795" y="176284"/>
            <a:ext cx="6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802.11-15-0902-00-0ngp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Chenchen LIU, Huawei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802.11-15-0902-00-0ngp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Chenchen LIU, Huawei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802.11-15-0902-00-0ngp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Chenchen LIU, Huawei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802.11-15-0902-00-0ngp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Chenchen LIU, Huawei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75574" y="6475413"/>
            <a:ext cx="14683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 err="1" smtClean="0"/>
              <a:t>Chenchen</a:t>
            </a:r>
            <a:r>
              <a:rPr lang="en-GB" altLang="zh-CN" dirty="0" smtClean="0"/>
              <a:t> LIU, </a:t>
            </a:r>
            <a:r>
              <a:rPr lang="en-GB" altLang="zh-CN" dirty="0" err="1" smtClean="0"/>
              <a:t>Huawei</a:t>
            </a:r>
            <a:endParaRPr lang="en-GB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579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 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75574" y="6475413"/>
            <a:ext cx="14683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Chenchen</a:t>
            </a:r>
            <a:r>
              <a:rPr lang="en-GB" dirty="0" smtClean="0"/>
              <a:t> LIU, </a:t>
            </a:r>
            <a:r>
              <a:rPr lang="en-GB" dirty="0" err="1" smtClean="0"/>
              <a:t>Huawei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</a:t>
            </a:r>
            <a:r>
              <a:rPr lang="en-US" altLang="zh-CN" baseline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NGP Use Case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11560" y="2204864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2015-07</a:t>
            </a: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726008" y="3010445"/>
          <a:ext cx="7518400" cy="2290763"/>
        </p:xfrm>
        <a:graphic>
          <a:graphicData uri="http://schemas.openxmlformats.org/presentationml/2006/ole">
            <p:oleObj spid="_x0000_s8194" name="Document" r:id="rId4" imgW="8250056" imgH="2515974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51408" y="2650083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802.11-15/0902r0</a:t>
            </a:r>
            <a:endParaRPr lang="en-US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060848"/>
            <a:ext cx="296442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for Spectrum Management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59832" y="1752600"/>
            <a:ext cx="5940152" cy="5105400"/>
          </a:xfrm>
        </p:spPr>
        <p:txBody>
          <a:bodyPr/>
          <a:lstStyle/>
          <a:p>
            <a:r>
              <a:rPr lang="en-US" altLang="zh-CN" sz="1500" smtClean="0"/>
              <a:t>User: </a:t>
            </a:r>
            <a:r>
              <a:rPr lang="en-US" altLang="zh-CN" sz="1500" b="0" smtClean="0"/>
              <a:t>Persons with a WiFi-device which has the corresponding app installed.</a:t>
            </a:r>
          </a:p>
          <a:p>
            <a:r>
              <a:rPr lang="en-US" altLang="zh-CN" sz="1500" smtClean="0"/>
              <a:t>Environment: </a:t>
            </a:r>
            <a:r>
              <a:rPr lang="en-US" altLang="zh-CN" sz="1500" b="0" smtClean="0"/>
              <a:t>An areas (e.g. a large office, an university…) where there multi-APs for 802.11 coverage. The expected AP density is about 1 AP per TBD sq. ft. The APs providing data service to the STAs within their  coverage supporting HT, VHT, DMG and NGP. </a:t>
            </a:r>
          </a:p>
          <a:p>
            <a:r>
              <a:rPr lang="en-US" altLang="zh-CN" sz="150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The user enters the area with their WiFi-device.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As soon as user enters this area, the position of the user is determined through the NGP.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With the position information of the user, the APs can suggest the user which AP to associate with and which channel to use, a.k.a. the </a:t>
            </a:r>
            <a:r>
              <a:rPr lang="en-US" altLang="zh-CN" sz="1500" b="1" smtClean="0">
                <a:solidFill>
                  <a:srgbClr val="FF0000"/>
                </a:solidFill>
              </a:rPr>
              <a:t>load balance </a:t>
            </a:r>
            <a:r>
              <a:rPr lang="en-US" altLang="zh-CN" sz="1500" smtClean="0"/>
              <a:t>process, which can greatly improve the user experience especially in high density case.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As the user travels in this area, the APs keep on tracking the position of the user. The traveling path of the user can help a lot in the </a:t>
            </a:r>
            <a:r>
              <a:rPr lang="en-US" altLang="zh-CN" sz="1500" b="1" smtClean="0">
                <a:solidFill>
                  <a:srgbClr val="FF0000"/>
                </a:solidFill>
              </a:rPr>
              <a:t>hand over </a:t>
            </a:r>
            <a:r>
              <a:rPr lang="en-US" altLang="zh-CN" sz="1500" smtClean="0"/>
              <a:t>process, so the service(such as WiFi call, facetime etc.) is not interrupted when user is traveling.</a:t>
            </a:r>
          </a:p>
          <a:p>
            <a:pPr>
              <a:buNone/>
            </a:pPr>
            <a:endParaRPr lang="en-US" sz="15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802.11-15/0902r0</a:t>
            </a:r>
            <a:endParaRPr lang="en-US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56984" cy="1066800"/>
          </a:xfrm>
        </p:spPr>
        <p:txBody>
          <a:bodyPr/>
          <a:lstStyle/>
          <a:p>
            <a:r>
              <a:rPr lang="en-US" altLang="zh-CN" dirty="0" smtClean="0"/>
              <a:t>Positioning for Spectrum Management(Cont’d)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Key Performance and Attributes:</a:t>
            </a:r>
          </a:p>
          <a:p>
            <a:pPr lvl="1"/>
            <a:r>
              <a:rPr lang="en-US" altLang="zh-CN" b="1" i="1" dirty="0" smtClean="0"/>
              <a:t>Horizontal accuracy:</a:t>
            </a:r>
            <a:r>
              <a:rPr lang="en-US" altLang="zh-CN" dirty="0" smtClean="0"/>
              <a:t> &lt;0.5 m@90%, vertical  accuracy: same floor@99%</a:t>
            </a:r>
          </a:p>
          <a:p>
            <a:pPr lvl="1"/>
            <a:r>
              <a:rPr lang="en-US" altLang="zh-CN" b="1" i="1" dirty="0" smtClean="0"/>
              <a:t>Latency:</a:t>
            </a:r>
            <a:r>
              <a:rPr lang="en-US" altLang="zh-CN" dirty="0" smtClean="0"/>
              <a:t> &lt;500ms </a:t>
            </a:r>
          </a:p>
          <a:p>
            <a:pPr lvl="1"/>
            <a:r>
              <a:rPr lang="en-US" altLang="zh-CN" b="1" i="1" dirty="0" smtClean="0"/>
              <a:t>Refresh Rate:</a:t>
            </a:r>
            <a:r>
              <a:rPr lang="en-US" altLang="zh-CN" dirty="0" smtClean="0"/>
              <a:t> &gt; 1 location/sec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802.11-15/0902r0</a:t>
            </a:r>
            <a:endParaRPr lang="en-US" sz="1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Strawpoll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Should we add the “Positioning for Spectrum Management” use case to the working draft</a:t>
            </a:r>
            <a:r>
              <a:rPr lang="en-US" sz="2000" b="0" dirty="0" smtClean="0"/>
              <a:t>.</a:t>
            </a:r>
            <a:endParaRPr lang="en-US" sz="2000" b="0" dirty="0" smtClean="0"/>
          </a:p>
          <a:p>
            <a:pPr lvl="1"/>
            <a:r>
              <a:rPr lang="en-US" sz="1600" b="0" dirty="0" smtClean="0"/>
              <a:t>Y:</a:t>
            </a:r>
          </a:p>
          <a:p>
            <a:pPr lvl="1"/>
            <a:r>
              <a:rPr lang="en-US" sz="1600" b="0" dirty="0" smtClean="0"/>
              <a:t>N:</a:t>
            </a:r>
          </a:p>
          <a:p>
            <a:pPr lvl="1"/>
            <a:r>
              <a:rPr lang="en-US" sz="1600" b="0" dirty="0" smtClean="0"/>
              <a:t>A: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802.11-15/0902r0</a:t>
            </a:r>
            <a:endParaRPr lang="en-US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42905</TotalTime>
  <Words>330</Words>
  <Application>Microsoft Office PowerPoint</Application>
  <PresentationFormat>全屏显示(4:3)</PresentationFormat>
  <Paragraphs>41</Paragraphs>
  <Slides>4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ACcord-Submission</vt:lpstr>
      <vt:lpstr>Document</vt:lpstr>
      <vt:lpstr>NGP Use Case</vt:lpstr>
      <vt:lpstr>Positioning for Spectrum Management</vt:lpstr>
      <vt:lpstr>Positioning for Spectrum Management(Cont’d)</vt:lpstr>
      <vt:lpstr>Strawpoll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</dc:title>
  <cp:lastModifiedBy>l00273884</cp:lastModifiedBy>
  <cp:revision>33</cp:revision>
  <cp:lastPrinted>2013-07-10T22:27:23Z</cp:lastPrinted>
  <dcterms:created xsi:type="dcterms:W3CDTF">2009-11-13T19:11:16Z</dcterms:created>
  <dcterms:modified xsi:type="dcterms:W3CDTF">2015-07-16T18:28:27Z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1436409880</vt:lpwstr>
  </property>
  <property fmtid="{D5CDD505-2E9C-101B-9397-08002B2CF9AE}" pid="3" name="_new_ms_pID_72543">
    <vt:lpwstr>(3)kBRbRq5kYXMhsx//kYpQWYJTtJHn/RA8sYaqv/+SiaUxA4Npxrw+y4mAB/glJGYwTGtgBiXl
0aUB40AVNePSB/lPargE4CKsrc8KYQfLaxCrgFqXOe3/0/TaXouXTJUb0Y8OuhVT0tZRjae9
Kmr+7zWdgARbtOPmnFrjm6Gyz1tZf6lfrO9ntM8JpbuDj8elLV/mIRYL8XRDfQYrxyUSjbao
7IR9fzFMppm6Pans51</vt:lpwstr>
  </property>
  <property fmtid="{D5CDD505-2E9C-101B-9397-08002B2CF9AE}" pid="4" name="_new_ms_pID_725431">
    <vt:lpwstr>dJQE2/vd2dNHlxFlXSaR6KvSxBPs+llPaFsy4rHukAI7/tb+WNVMMy
OAidAg1w6ZU6XMytBgXffC4WelpkLRosWxt2TUUgK4Xf6/CTk6C2doYMH+KwL5MyWNdcqfvA
nVtaAe4Nv0Chtkw80fey+kxMkO0mCmeT8wtFizljlNX7aBhkEaBSk9ERIyHLItadMT5ZzPWU
nGomyqGAVIWp8mWda1S7MCYFvbog+cZs04k5</vt:lpwstr>
  </property>
  <property fmtid="{D5CDD505-2E9C-101B-9397-08002B2CF9AE}" pid="5" name="_new_ms_pID_725432">
    <vt:lpwstr>K1N/D4Ixd6L5R0qdj0/2VDOd4iy6SCwMMBzX
NpSz5H5ci7C0nXXSpCiYl/NZ5P15hwOl/Ey4YGiTHsLenx1lFqUooaF3FWEBQcwr5nga4X8V
ahkuEcJ3a+n2Om/8KMs0DmxU+zl1xboMWhGvUScnypCBD0MXjgui/PZsJ/0mqoUi</vt:lpwstr>
  </property>
</Properties>
</file>