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79" r:id="rId3"/>
    <p:sldId id="271" r:id="rId4"/>
    <p:sldId id="272" r:id="rId5"/>
    <p:sldId id="280" r:id="rId6"/>
    <p:sldId id="281" r:id="rId7"/>
    <p:sldId id="273" r:id="rId8"/>
    <p:sldId id="274" r:id="rId9"/>
    <p:sldId id="275" r:id="rId10"/>
    <p:sldId id="276" r:id="rId11"/>
    <p:sldId id="270" r:id="rId12"/>
    <p:sldId id="278" r:id="rId13"/>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86" autoAdjust="0"/>
    <p:restoredTop sz="98925" autoAdjust="0"/>
  </p:normalViewPr>
  <p:slideViewPr>
    <p:cSldViewPr>
      <p:cViewPr varScale="1">
        <p:scale>
          <a:sx n="86" d="100"/>
          <a:sy n="86" d="100"/>
        </p:scale>
        <p:origin x="845" y="58"/>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6</a:t>
            </a:fld>
            <a:endParaRPr lang="en-US" altLang="en-US"/>
          </a:p>
        </p:txBody>
      </p:sp>
    </p:spTree>
    <p:extLst>
      <p:ext uri="{BB962C8B-B14F-4D97-AF65-F5344CB8AC3E}">
        <p14:creationId xmlns:p14="http://schemas.microsoft.com/office/powerpoint/2010/main" val="2193420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7</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8</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9</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10</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2015</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213781" y="332601"/>
            <a:ext cx="323171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802.11-15/899R2</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July 2015</a:t>
            </a:r>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July 2015 Agenda </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2015-07-13</a:t>
            </a:r>
          </a:p>
        </p:txBody>
      </p:sp>
      <p:graphicFrame>
        <p:nvGraphicFramePr>
          <p:cNvPr id="2055" name="Object 11"/>
          <p:cNvGraphicFramePr>
            <a:graphicFrameLocks noChangeAspect="1"/>
          </p:cNvGraphicFramePr>
          <p:nvPr>
            <p:extLst>
              <p:ext uri="{D42A27DB-BD31-4B8C-83A1-F6EECF244321}">
                <p14:modId xmlns:p14="http://schemas.microsoft.com/office/powerpoint/2010/main" val="3068761175"/>
              </p:ext>
            </p:extLst>
          </p:nvPr>
        </p:nvGraphicFramePr>
        <p:xfrm>
          <a:off x="525463" y="2292350"/>
          <a:ext cx="8016875" cy="3043238"/>
        </p:xfrm>
        <a:graphic>
          <a:graphicData uri="http://schemas.openxmlformats.org/presentationml/2006/ole">
            <mc:AlternateContent xmlns:mc="http://schemas.openxmlformats.org/markup-compatibility/2006">
              <mc:Choice xmlns:v="urn:schemas-microsoft-com:vml" Requires="v">
                <p:oleObj spid="_x0000_s2381" name="Document" r:id="rId5" imgW="8290118" imgH="3144906" progId="Word.Document.8">
                  <p:embed/>
                </p:oleObj>
              </mc:Choice>
              <mc:Fallback>
                <p:oleObj name="Document" r:id="rId5" imgW="8290118" imgH="3144906" progId="Word.Document.8">
                  <p:embed/>
                  <p:pic>
                    <p:nvPicPr>
                      <p:cNvPr id="0" name="Object 11"/>
                      <p:cNvPicPr>
                        <a:picLocks noChangeAspect="1" noChangeArrowheads="1"/>
                      </p:cNvPicPr>
                      <p:nvPr/>
                    </p:nvPicPr>
                    <p:blipFill>
                      <a:blip r:embed="rId6"/>
                      <a:srcRect/>
                      <a:stretch>
                        <a:fillRect/>
                      </a:stretch>
                    </p:blipFill>
                    <p:spPr bwMode="auto">
                      <a:xfrm>
                        <a:off x="525463" y="2292350"/>
                        <a:ext cx="8016875" cy="3043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p>
        </p:txBody>
      </p:sp>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10</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4" name="Date Placeholder 3"/>
          <p:cNvSpPr>
            <a:spLocks noGrp="1"/>
          </p:cNvSpPr>
          <p:nvPr>
            <p:ph type="dt" sz="half" idx="10"/>
          </p:nvPr>
        </p:nvSpPr>
        <p:spPr/>
        <p:txBody>
          <a:bodyPr/>
          <a:lstStyle/>
          <a:p>
            <a:pPr>
              <a:defRPr/>
            </a:pPr>
            <a:r>
              <a:rPr lang="en-US" dirty="0" smtClean="0"/>
              <a:t>July 2015</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685800" y="533400"/>
            <a:ext cx="7772400" cy="1066800"/>
          </a:xfrm>
        </p:spPr>
        <p:txBody>
          <a:bodyPr/>
          <a:lstStyle/>
          <a:p>
            <a:r>
              <a:rPr lang="en-US" altLang="en-US" dirty="0" smtClean="0"/>
              <a:t>Submissions (MU)</a:t>
            </a:r>
          </a:p>
        </p:txBody>
      </p:sp>
      <p:sp>
        <p:nvSpPr>
          <p:cNvPr id="5124"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a:t>
            </a:r>
          </a:p>
        </p:txBody>
      </p:sp>
      <p:sp>
        <p:nvSpPr>
          <p:cNvPr id="512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endParaRPr lang="en-US" altLang="en-US" dirty="0" smtClean="0"/>
          </a:p>
        </p:txBody>
      </p:sp>
      <p:sp>
        <p:nvSpPr>
          <p:cNvPr id="51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2ADCA64C-882A-4782-919D-B874D052F433}" type="slidenum">
              <a:rPr lang="en-US" altLang="en-US"/>
              <a:pPr/>
              <a:t>12</a:t>
            </a:fld>
            <a:endParaRPr lang="en-US" altLang="en-US"/>
          </a:p>
        </p:txBody>
      </p:sp>
      <p:graphicFrame>
        <p:nvGraphicFramePr>
          <p:cNvPr id="8" name="Table 7"/>
          <p:cNvGraphicFramePr>
            <a:graphicFrameLocks noGrp="1"/>
          </p:cNvGraphicFramePr>
          <p:nvPr>
            <p:extLst>
              <p:ext uri="{D42A27DB-BD31-4B8C-83A1-F6EECF244321}">
                <p14:modId xmlns:p14="http://schemas.microsoft.com/office/powerpoint/2010/main" val="3976183914"/>
              </p:ext>
            </p:extLst>
          </p:nvPr>
        </p:nvGraphicFramePr>
        <p:xfrm>
          <a:off x="685800" y="1887538"/>
          <a:ext cx="7924800" cy="3294062"/>
        </p:xfrm>
        <a:graphic>
          <a:graphicData uri="http://schemas.openxmlformats.org/drawingml/2006/table">
            <a:tbl>
              <a:tblPr/>
              <a:tblGrid>
                <a:gridCol w="1092072"/>
                <a:gridCol w="4310042"/>
                <a:gridCol w="1823760"/>
                <a:gridCol w="698926"/>
              </a:tblGrid>
              <a:tr h="219604">
                <a:tc>
                  <a:txBody>
                    <a:bodyPr/>
                    <a:lstStyle/>
                    <a:p>
                      <a:pPr algn="ctr" fontAlgn="b"/>
                      <a:r>
                        <a:rPr lang="en-CA" sz="1200" b="1" i="0" u="none" strike="noStrike" dirty="0">
                          <a:solidFill>
                            <a:srgbClr val="FFFFFF"/>
                          </a:solidFill>
                          <a:latin typeface="Calibri"/>
                        </a:rPr>
                        <a:t>DCN</a:t>
                      </a:r>
                    </a:p>
                  </a:txBody>
                  <a:tcPr marL="8404" marR="8404" marT="8403"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Title</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Author</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ad hoc</a:t>
                      </a:r>
                    </a:p>
                  </a:txBody>
                  <a:tcPr marL="8404" marR="8404" marT="8403"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19604">
                <a:tc>
                  <a:txBody>
                    <a:bodyPr/>
                    <a:lstStyle/>
                    <a:p>
                      <a:pPr algn="l" fontAlgn="b"/>
                      <a:r>
                        <a:rPr lang="en-CA" sz="1200" b="0" i="0" u="none" strike="noStrike">
                          <a:solidFill>
                            <a:srgbClr val="000000"/>
                          </a:solidFill>
                          <a:latin typeface="Calibri"/>
                        </a:rPr>
                        <a:t>11-15/0800</a:t>
                      </a:r>
                    </a:p>
                  </a:txBody>
                  <a:tcPr marL="8404" marR="8404" marT="8403"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Multiplexing of Acknowledgements for Multicast Transmission</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Yusuke Tanaka </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604">
                <a:tc>
                  <a:txBody>
                    <a:bodyPr/>
                    <a:lstStyle/>
                    <a:p>
                      <a:pPr algn="l" fontAlgn="b"/>
                      <a:r>
                        <a:rPr lang="en-CA" sz="1200" b="0" i="0" u="none" strike="noStrike">
                          <a:solidFill>
                            <a:srgbClr val="000000"/>
                          </a:solidFill>
                          <a:latin typeface="Calibri"/>
                        </a:rPr>
                        <a:t>11/15/0806</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Protection for MU transmission</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Young Hoon Kwon</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439210">
                <a:tc>
                  <a:txBody>
                    <a:bodyPr/>
                    <a:lstStyle/>
                    <a:p>
                      <a:pPr algn="l" fontAlgn="b"/>
                      <a:r>
                        <a:rPr lang="en-CA" sz="1200" b="0" i="0" u="none" strike="noStrike">
                          <a:solidFill>
                            <a:srgbClr val="000000"/>
                          </a:solidFill>
                          <a:latin typeface="Calibri"/>
                        </a:rPr>
                        <a:t>11-15/0818</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200" b="0" i="0" u="none" strike="noStrike" dirty="0">
                          <a:solidFill>
                            <a:srgbClr val="00CC00"/>
                          </a:solidFill>
                          <a:latin typeface="Calibri"/>
                        </a:rPr>
                        <a:t>Further Analysis of Feedback and Frequency Selective Scheduling (FSS) for </a:t>
                      </a:r>
                      <a:r>
                        <a:rPr lang="en-CA" sz="1200" b="0" i="0" u="none" strike="noStrike" dirty="0" err="1">
                          <a:solidFill>
                            <a:srgbClr val="00CC00"/>
                          </a:solidFill>
                          <a:latin typeface="Calibri"/>
                        </a:rPr>
                        <a:t>TGax</a:t>
                      </a:r>
                      <a:r>
                        <a:rPr lang="en-CA" sz="1200" b="0" i="0" u="none" strike="noStrike" dirty="0">
                          <a:solidFill>
                            <a:srgbClr val="00CC00"/>
                          </a:solidFill>
                          <a:latin typeface="Calibri"/>
                        </a:rPr>
                        <a:t> OFDMA</a:t>
                      </a:r>
                    </a:p>
                  </a:txBody>
                  <a:tcPr marL="8404" marR="8404" marT="8403"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200" b="0" i="0" u="none" strike="noStrike" dirty="0" err="1">
                          <a:solidFill>
                            <a:srgbClr val="000000"/>
                          </a:solidFill>
                          <a:latin typeface="Calibri"/>
                        </a:rPr>
                        <a:t>InterDigital</a:t>
                      </a:r>
                      <a:r>
                        <a:rPr lang="en-CA" sz="1200" b="0" i="0" u="none" strike="noStrike" dirty="0">
                          <a:solidFill>
                            <a:srgbClr val="000000"/>
                          </a:solidFill>
                          <a:latin typeface="Calibri"/>
                        </a:rPr>
                        <a:t> Communications</a:t>
                      </a:r>
                    </a:p>
                  </a:txBody>
                  <a:tcPr marL="8404" marR="8404" marT="8403"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604">
                <a:tc>
                  <a:txBody>
                    <a:bodyPr/>
                    <a:lstStyle/>
                    <a:p>
                      <a:pPr algn="l" fontAlgn="b"/>
                      <a:r>
                        <a:rPr lang="en-CA" sz="1200" b="0" i="0" u="none" strike="noStrike">
                          <a:solidFill>
                            <a:srgbClr val="000000"/>
                          </a:solidFill>
                          <a:latin typeface="Calibri"/>
                        </a:rPr>
                        <a:t>11-15/0829</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Uplink ACK and BA Multiplexing</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Reza Hedayat </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9604">
                <a:tc>
                  <a:txBody>
                    <a:bodyPr/>
                    <a:lstStyle/>
                    <a:p>
                      <a:pPr algn="l" fontAlgn="b"/>
                      <a:r>
                        <a:rPr lang="en-CA" sz="1200" b="0" i="0" u="none" strike="noStrike">
                          <a:solidFill>
                            <a:srgbClr val="000000"/>
                          </a:solidFill>
                          <a:latin typeface="Calibri"/>
                        </a:rPr>
                        <a:t>11-15/0843</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UL MU OFDMA analysis</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Yonggang Fang (ZTE)</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604">
                <a:tc>
                  <a:txBody>
                    <a:bodyPr/>
                    <a:lstStyle/>
                    <a:p>
                      <a:pPr algn="l" fontAlgn="b"/>
                      <a:r>
                        <a:rPr lang="en-CA" sz="1200" b="0" i="0" u="none" strike="noStrike" dirty="0">
                          <a:solidFill>
                            <a:srgbClr val="000000"/>
                          </a:solidFill>
                          <a:latin typeface="Calibri"/>
                        </a:rPr>
                        <a:t>11-15/0852</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Transmission Interval of Trigger Frames</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Leonardo Lanante </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604">
                <a:tc>
                  <a:txBody>
                    <a:bodyPr/>
                    <a:lstStyle/>
                    <a:p>
                      <a:pPr algn="l" fontAlgn="b"/>
                      <a:r>
                        <a:rPr lang="en-CA" sz="1200" b="0" i="0" u="none" strike="noStrike">
                          <a:solidFill>
                            <a:srgbClr val="000000"/>
                          </a:solidFill>
                          <a:latin typeface="Calibri"/>
                        </a:rPr>
                        <a:t>11-15/0854</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DL OFDMA Signalling</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Tomoko Adach</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9604">
                <a:tc>
                  <a:txBody>
                    <a:bodyPr/>
                    <a:lstStyle/>
                    <a:p>
                      <a:pPr algn="l" fontAlgn="b"/>
                      <a:r>
                        <a:rPr lang="en-CA" sz="1200" b="0" i="0" u="none" strike="noStrike">
                          <a:solidFill>
                            <a:srgbClr val="000000"/>
                          </a:solidFill>
                          <a:latin typeface="Calibri"/>
                        </a:rPr>
                        <a:t>11-15/0855</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How to collect STAsf Tx demands for UL MU</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Tomoko Adach</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604">
                <a:tc>
                  <a:txBody>
                    <a:bodyPr/>
                    <a:lstStyle/>
                    <a:p>
                      <a:pPr algn="l" fontAlgn="b"/>
                      <a:r>
                        <a:rPr lang="en-CA" sz="1200" b="0" i="0" u="none" strike="noStrike" dirty="0">
                          <a:solidFill>
                            <a:srgbClr val="000000"/>
                          </a:solidFill>
                          <a:latin typeface="Calibri"/>
                        </a:rPr>
                        <a:t>11-15/0858</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MU </a:t>
                      </a:r>
                      <a:r>
                        <a:rPr lang="en-CA" sz="1200" b="0" i="0" u="none" strike="noStrike" dirty="0" err="1">
                          <a:solidFill>
                            <a:srgbClr val="000000"/>
                          </a:solidFill>
                          <a:latin typeface="Calibri"/>
                        </a:rPr>
                        <a:t>BFee</a:t>
                      </a:r>
                      <a:r>
                        <a:rPr lang="en-CA" sz="1200" b="0" i="0" u="none" strike="noStrike" dirty="0">
                          <a:solidFill>
                            <a:srgbClr val="000000"/>
                          </a:solidFill>
                          <a:latin typeface="Calibri"/>
                        </a:rPr>
                        <a:t> Interference channel feedback</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Sigurd Schelstraete </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604">
                <a:tc>
                  <a:txBody>
                    <a:bodyPr/>
                    <a:lstStyle/>
                    <a:p>
                      <a:pPr algn="l" fontAlgn="b"/>
                      <a:r>
                        <a:rPr lang="en-CA" sz="1200" b="0" i="0" u="none" strike="noStrike">
                          <a:solidFill>
                            <a:srgbClr val="000000"/>
                          </a:solidFill>
                          <a:latin typeface="Calibri"/>
                        </a:rPr>
                        <a:t>11-15/0859</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A mechanism for incremental updates to MU precoding</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Sigurd Schelstraete </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9604">
                <a:tc>
                  <a:txBody>
                    <a:bodyPr/>
                    <a:lstStyle/>
                    <a:p>
                      <a:pPr algn="l" fontAlgn="b"/>
                      <a:r>
                        <a:rPr lang="en-CA" sz="1200" b="0" i="0" u="none" strike="noStrike">
                          <a:solidFill>
                            <a:srgbClr val="000000"/>
                          </a:solidFill>
                          <a:latin typeface="Calibri"/>
                        </a:rPr>
                        <a:t>11-15/0867</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MU-RTS/CTS for DL MU</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Po Kai Huang</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604">
                <a:tc>
                  <a:txBody>
                    <a:bodyPr/>
                    <a:lstStyle/>
                    <a:p>
                      <a:pPr algn="l" fontAlgn="b"/>
                      <a:r>
                        <a:rPr lang="en-CA" sz="1200" b="0" i="0" u="none" strike="noStrike">
                          <a:solidFill>
                            <a:srgbClr val="000000"/>
                          </a:solidFill>
                          <a:latin typeface="Calibri"/>
                        </a:rPr>
                        <a:t>11-15/0875</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Random Access with Trigger Frames using OFDMA</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0000"/>
                          </a:solidFill>
                          <a:latin typeface="Calibri"/>
                        </a:rPr>
                        <a:t>Chittabrata</a:t>
                      </a:r>
                      <a:r>
                        <a:rPr lang="en-CA" sz="1200" b="0" i="0" u="none" strike="noStrike" dirty="0">
                          <a:solidFill>
                            <a:srgbClr val="000000"/>
                          </a:solidFill>
                          <a:latin typeface="Calibri"/>
                        </a:rPr>
                        <a:t> Ghosh</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9604">
                <a:tc>
                  <a:txBody>
                    <a:bodyPr/>
                    <a:lstStyle/>
                    <a:p>
                      <a:pPr algn="l" fontAlgn="b"/>
                      <a:r>
                        <a:rPr lang="en-CA" sz="1200" b="0" i="0" u="none" strike="noStrike">
                          <a:solidFill>
                            <a:srgbClr val="000000"/>
                          </a:solidFill>
                          <a:latin typeface="Calibri"/>
                        </a:rPr>
                        <a:t>11-15/0881</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Regarding buffer status of UL-STAs in UL-OFDMA</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marL="0" algn="l" defTabSz="914400" rtl="0" eaLnBrk="1" fontAlgn="b" latinLnBrk="0" hangingPunct="1"/>
                      <a:r>
                        <a:rPr lang="en-CA" sz="1200" b="0" i="0" u="none" strike="noStrike" kern="1200" dirty="0" err="1">
                          <a:solidFill>
                            <a:srgbClr val="000000"/>
                          </a:solidFill>
                          <a:latin typeface="Calibri"/>
                          <a:ea typeface="+mn-ea"/>
                          <a:cs typeface="+mn-cs"/>
                        </a:rPr>
                        <a:t>Woojin</a:t>
                      </a:r>
                      <a:r>
                        <a:rPr lang="en-CA" sz="1200" b="0" i="0" u="none" strike="noStrike" kern="1200" dirty="0">
                          <a:solidFill>
                            <a:srgbClr val="000000"/>
                          </a:solidFill>
                          <a:latin typeface="Calibri"/>
                          <a:ea typeface="+mn-ea"/>
                          <a:cs typeface="+mn-cs"/>
                        </a:rPr>
                        <a:t> </a:t>
                      </a:r>
                      <a:r>
                        <a:rPr lang="en-CA" sz="1200" b="0" i="0" u="none" strike="noStrike" kern="1200" dirty="0" err="1">
                          <a:solidFill>
                            <a:srgbClr val="000000"/>
                          </a:solidFill>
                          <a:latin typeface="Calibri"/>
                          <a:ea typeface="+mn-ea"/>
                          <a:cs typeface="+mn-cs"/>
                        </a:rPr>
                        <a:t>Ahn</a:t>
                      </a:r>
                      <a:endParaRPr lang="en-CA" sz="1200" b="0" i="0" u="none" strike="noStrike" kern="1200" dirty="0">
                        <a:solidFill>
                          <a:srgbClr val="000000"/>
                        </a:solidFill>
                        <a:latin typeface="Calibri"/>
                        <a:ea typeface="+mn-ea"/>
                        <a:cs typeface="+mn-cs"/>
                      </a:endParaRP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Tree>
    <p:extLst>
      <p:ext uri="{BB962C8B-B14F-4D97-AF65-F5344CB8AC3E}">
        <p14:creationId xmlns:p14="http://schemas.microsoft.com/office/powerpoint/2010/main" val="744495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55602"/>
            <a:ext cx="968214" cy="55399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a:t>
            </a:r>
          </a:p>
          <a:p>
            <a:r>
              <a:rPr lang="en-US" altLang="en-US" sz="1800" dirty="0" smtClean="0"/>
              <a:t>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FontTx/>
              <a:buNone/>
            </a:pPr>
            <a:r>
              <a:rPr lang="en-US" altLang="en-US" sz="2000" dirty="0" smtClean="0"/>
              <a:t>Kaushik </a:t>
            </a:r>
            <a:r>
              <a:rPr lang="en-US" altLang="en-US" sz="2000" dirty="0" err="1" smtClean="0"/>
              <a:t>Josiam</a:t>
            </a:r>
            <a:r>
              <a:rPr lang="en-US" altLang="en-US" sz="2000" dirty="0" smtClean="0"/>
              <a:t> (Samsung)</a:t>
            </a:r>
          </a:p>
          <a:p>
            <a:pPr algn="ctr">
              <a:lnSpc>
                <a:spcPct val="90000"/>
              </a:lnSpc>
              <a:buFontTx/>
              <a:buNone/>
            </a:pPr>
            <a:r>
              <a:rPr lang="en-US" altLang="en-US" sz="2000" dirty="0" err="1" smtClean="0"/>
              <a:t>Kiseon</a:t>
            </a:r>
            <a:r>
              <a:rPr lang="en-US" altLang="en-US" sz="2000" dirty="0" smtClean="0"/>
              <a:t> </a:t>
            </a:r>
            <a:r>
              <a:rPr lang="en-US" altLang="en-US" sz="2000" dirty="0" err="1" smtClean="0"/>
              <a:t>Ryu</a:t>
            </a:r>
            <a:r>
              <a:rPr lang="en-US" altLang="en-US" sz="2000" dirty="0" smtClean="0"/>
              <a:t> (LG Electronics)</a:t>
            </a:r>
          </a:p>
          <a:p>
            <a:pPr algn="ctr">
              <a:lnSpc>
                <a:spcPct val="90000"/>
              </a:lnSpc>
              <a:buFontTx/>
              <a:buNone/>
            </a:pPr>
            <a:r>
              <a:rPr lang="en-US" altLang="en-US" sz="2000" dirty="0" err="1" smtClean="0"/>
              <a:t>Sigurd</a:t>
            </a:r>
            <a:r>
              <a:rPr lang="en-US" altLang="en-US" sz="2000" dirty="0" smtClean="0"/>
              <a:t> </a:t>
            </a:r>
            <a:r>
              <a:rPr lang="en-US" altLang="en-US" sz="2000" dirty="0" err="1" smtClean="0"/>
              <a:t>Schelstraete</a:t>
            </a:r>
            <a:r>
              <a:rPr lang="en-US" altLang="en-US" sz="2000" dirty="0" smtClean="0"/>
              <a:t> (</a:t>
            </a:r>
            <a:r>
              <a:rPr lang="en-US" altLang="en-US" sz="2000" dirty="0" err="1" smtClean="0"/>
              <a:t>Quantenna</a:t>
            </a:r>
            <a:r>
              <a:rPr lang="en-US" altLang="en-US" sz="2000" dirty="0" smtClean="0"/>
              <a:t>)</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p>
        </p:txBody>
      </p:sp>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p>
        </p:txBody>
      </p:sp>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2"/>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July 14 2015, 1:30PM – </a:t>
            </a:r>
            <a:r>
              <a:rPr lang="en-US" altLang="en-US" sz="2800" dirty="0"/>
              <a:t>3</a:t>
            </a:r>
            <a:r>
              <a:rPr lang="en-US" altLang="en-US" sz="2800" dirty="0" smtClean="0"/>
              <a:t>:30PM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US" altLang="en-US" sz="2000" dirty="0" smtClean="0"/>
              <a:t>Note MU ad hoc sessions this week </a:t>
            </a:r>
          </a:p>
          <a:p>
            <a:pPr lvl="1"/>
            <a:r>
              <a:rPr lang="en-US" altLang="en-US" dirty="0" smtClean="0"/>
              <a:t>Tuesday PM1</a:t>
            </a:r>
          </a:p>
          <a:p>
            <a:pPr lvl="1"/>
            <a:r>
              <a:rPr lang="en-US" altLang="en-US" dirty="0" smtClean="0"/>
              <a:t>Wednesday PM2</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6</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July 15 2015, 4 PM – 6PM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CA" altLang="en-US" sz="2000" dirty="0" err="1" smtClean="0"/>
              <a:t>Conitnue</a:t>
            </a:r>
            <a:r>
              <a:rPr lang="en-CA" altLang="en-US" sz="2000" dirty="0" smtClean="0"/>
              <a:t> Technical Presentations approved by 802.11ax chair for presentation this week, and related straw polls</a:t>
            </a:r>
          </a:p>
          <a:p>
            <a:r>
              <a:rPr lang="en-CA" altLang="en-US" sz="2000" dirty="0" smtClean="0"/>
              <a:t>Any other technical presentations </a:t>
            </a:r>
          </a:p>
        </p:txBody>
      </p:sp>
    </p:spTree>
    <p:extLst>
      <p:ext uri="{BB962C8B-B14F-4D97-AF65-F5344CB8AC3E}">
        <p14:creationId xmlns:p14="http://schemas.microsoft.com/office/powerpoint/2010/main" val="1866809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p>
        </p:txBody>
      </p:sp>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7</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p>
        </p:txBody>
      </p:sp>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8</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p>
        </p:txBody>
      </p:sp>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9</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2028</TotalTime>
  <Words>940</Words>
  <Application>Microsoft Office PowerPoint</Application>
  <PresentationFormat>On-screen Show (4:3)</PresentationFormat>
  <Paragraphs>208</Paragraphs>
  <Slides>12</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MS PGothic</vt:lpstr>
      <vt:lpstr>宋体</vt:lpstr>
      <vt:lpstr>Arial</vt:lpstr>
      <vt:lpstr>Calibri</vt:lpstr>
      <vt:lpstr>Helvetica</vt:lpstr>
      <vt:lpstr>Monotype Sorts</vt:lpstr>
      <vt:lpstr>Times New Roman</vt:lpstr>
      <vt:lpstr>802-11-Submission</vt:lpstr>
      <vt:lpstr>Document</vt:lpstr>
      <vt:lpstr>TGax MU ad-hoc July 2015 Agenda </vt:lpstr>
      <vt:lpstr>IEEE 802.11 TGax High Efficiency WLAN MU Ad Hoc</vt:lpstr>
      <vt:lpstr>Meeting Protocol</vt:lpstr>
      <vt:lpstr>Attendance</vt:lpstr>
      <vt:lpstr>Agenda Items July 14 2015, 1:30PM – 3:30PM</vt:lpstr>
      <vt:lpstr>Agenda Items July 15 2015, 4 PM – 6PM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Sigurd Schelstraete</cp:lastModifiedBy>
  <cp:revision>46</cp:revision>
  <cp:lastPrinted>1998-02-10T13:28:06Z</cp:lastPrinted>
  <dcterms:created xsi:type="dcterms:W3CDTF">2015-03-09T09:52:27Z</dcterms:created>
  <dcterms:modified xsi:type="dcterms:W3CDTF">2015-07-22T17:51:45Z</dcterms:modified>
</cp:coreProperties>
</file>