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3"/>
  </p:notesMasterIdLst>
  <p:handoutMasterIdLst>
    <p:handoutMasterId r:id="rId24"/>
  </p:handoutMasterIdLst>
  <p:sldIdLst>
    <p:sldId id="610" r:id="rId7"/>
    <p:sldId id="761" r:id="rId8"/>
    <p:sldId id="762" r:id="rId9"/>
    <p:sldId id="763" r:id="rId10"/>
    <p:sldId id="764" r:id="rId11"/>
    <p:sldId id="765" r:id="rId12"/>
    <p:sldId id="766" r:id="rId13"/>
    <p:sldId id="767" r:id="rId14"/>
    <p:sldId id="717" r:id="rId15"/>
    <p:sldId id="728" r:id="rId16"/>
    <p:sldId id="754" r:id="rId17"/>
    <p:sldId id="760" r:id="rId18"/>
    <p:sldId id="757" r:id="rId19"/>
    <p:sldId id="758" r:id="rId20"/>
    <p:sldId id="768" r:id="rId21"/>
    <p:sldId id="74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2" autoAdjust="0"/>
    <p:restoredTop sz="93033" autoAdjust="0"/>
  </p:normalViewPr>
  <p:slideViewPr>
    <p:cSldViewPr snapToGrid="0" snapToObjects="1">
      <p:cViewPr varScale="1">
        <p:scale>
          <a:sx n="93" d="100"/>
          <a:sy n="93" d="100"/>
        </p:scale>
        <p:origin x="1386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7/16/2015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2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1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3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dirty="0" smtClean="0"/>
              <a:t>S. Merlin,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93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24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6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67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3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29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S. Merlin,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802.11-15/0876r1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23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July 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  <p:sldLayoutId id="214748421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7700" y="676890"/>
            <a:ext cx="7772400" cy="1470025"/>
          </a:xfrm>
        </p:spPr>
        <p:txBody>
          <a:bodyPr/>
          <a:lstStyle/>
          <a:p>
            <a:r>
              <a:rPr lang="en-US" dirty="0" smtClean="0"/>
              <a:t>Duration and MAC Padding for MU PPDUs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802976" y="1627983"/>
            <a:ext cx="7424584" cy="69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sz="2000" kern="0" dirty="0" smtClean="0"/>
              <a:t>Date:</a:t>
            </a:r>
            <a:r>
              <a:rPr lang="en-US" sz="2000" b="0" kern="0" dirty="0" smtClean="0"/>
              <a:t> 2015-07-13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58045"/>
              </p:ext>
            </p:extLst>
          </p:nvPr>
        </p:nvGraphicFramePr>
        <p:xfrm>
          <a:off x="762000" y="1987405"/>
          <a:ext cx="7772400" cy="4488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04392"/>
                <a:gridCol w="2674961"/>
                <a:gridCol w="756828"/>
                <a:gridCol w="1881739"/>
              </a:tblGrid>
              <a:tr h="22036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Simone Merlin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4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UL MU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35" y="1734624"/>
            <a:ext cx="8139701" cy="4114800"/>
          </a:xfrm>
        </p:spPr>
        <p:txBody>
          <a:bodyPr/>
          <a:lstStyle/>
          <a:p>
            <a:r>
              <a:rPr lang="en-US" sz="1600" dirty="0" smtClean="0"/>
              <a:t>We propose that</a:t>
            </a:r>
          </a:p>
          <a:p>
            <a:pPr lvl="1"/>
            <a:r>
              <a:rPr lang="en-US" sz="1600" dirty="0" smtClean="0"/>
              <a:t>The Trigger Frame indicates the duration of the response UL MU PPDU</a:t>
            </a:r>
          </a:p>
          <a:p>
            <a:pPr lvl="1"/>
            <a:r>
              <a:rPr lang="en-US" sz="1600" dirty="0" smtClean="0"/>
              <a:t>Each STA transmits an UL MU PPDU of the duration indicated by the Trigger</a:t>
            </a:r>
          </a:p>
          <a:p>
            <a:r>
              <a:rPr lang="en-US" sz="1600" dirty="0" smtClean="0"/>
              <a:t>Motivation</a:t>
            </a:r>
          </a:p>
          <a:p>
            <a:pPr lvl="1"/>
            <a:r>
              <a:rPr lang="en-US" sz="1600" dirty="0" smtClean="0"/>
              <a:t>Each channel/stream occupied by the UL MU PPDU should be maintained busy for the time indicated by AP </a:t>
            </a:r>
          </a:p>
          <a:p>
            <a:pPr lvl="1"/>
            <a:r>
              <a:rPr lang="en-US" sz="1600" dirty="0" smtClean="0"/>
              <a:t>If a STA was allowed to end its transmission earlier,  the unused sub-channel could be acquired by an OBSS STA, which may initiate a transmissions, potentially resulting in:</a:t>
            </a:r>
          </a:p>
          <a:p>
            <a:pPr lvl="2"/>
            <a:r>
              <a:rPr lang="en-US" sz="1600" dirty="0" smtClean="0"/>
              <a:t>Interference with the following DL BAs</a:t>
            </a:r>
          </a:p>
          <a:p>
            <a:pPr lvl="3"/>
            <a:r>
              <a:rPr lang="en-US" sz="1100" dirty="0" smtClean="0"/>
              <a:t>Immediate BA not possible for STAs that terminated earlier</a:t>
            </a:r>
          </a:p>
          <a:p>
            <a:pPr lvl="2"/>
            <a:r>
              <a:rPr lang="en-US" sz="1600" dirty="0" smtClean="0"/>
              <a:t>Corrupted reception of the remaining UL MU PPDUs due to interference at AP</a:t>
            </a:r>
          </a:p>
          <a:p>
            <a:pPr lvl="2"/>
            <a:r>
              <a:rPr lang="en-US" sz="1600" dirty="0" smtClean="0"/>
              <a:t>In particular, the primary channel should not be left unused while other STAs are completing the UL MU PPDU transmission on secondary channels</a:t>
            </a:r>
          </a:p>
          <a:p>
            <a:pPr lvl="1"/>
            <a:r>
              <a:rPr lang="en-US" sz="1600" dirty="0" smtClean="0"/>
              <a:t>Certain receiver algorithms may be affected by sudden termination of one stream</a:t>
            </a:r>
          </a:p>
          <a:p>
            <a:pPr lvl="1"/>
            <a:r>
              <a:rPr lang="en-US" sz="1600" dirty="0" smtClean="0"/>
              <a:t>The virtual protection provided by trigger frame (NAV) or UL MU PPDU PHY preamble (deferral for the PPDU duration) is not fully reliable against OBSS [3]</a:t>
            </a:r>
          </a:p>
          <a:p>
            <a:pPr lvl="1"/>
            <a:r>
              <a:rPr lang="en-US" sz="1600" dirty="0"/>
              <a:t>Power save from early termination does not seem relevant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lvl="3"/>
            <a:endParaRPr lang="en-US" sz="1100" dirty="0" smtClean="0"/>
          </a:p>
          <a:p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DL OFDMA/MU-MIMO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6542"/>
            <a:ext cx="7772400" cy="4114800"/>
          </a:xfrm>
        </p:spPr>
        <p:txBody>
          <a:bodyPr/>
          <a:lstStyle/>
          <a:p>
            <a:r>
              <a:rPr lang="en-US" sz="1800" dirty="0" smtClean="0"/>
              <a:t>We propose that the transmission for all the STAs in a DL MU (MIMO,  OFDMA) PPDU shall end at the same time</a:t>
            </a:r>
          </a:p>
          <a:p>
            <a:r>
              <a:rPr lang="en-US" sz="1800" dirty="0" smtClean="0"/>
              <a:t>The motivations are similar to what already discussed for UL case</a:t>
            </a:r>
          </a:p>
          <a:p>
            <a:pPr lvl="1"/>
            <a:r>
              <a:rPr lang="en-US" sz="1600" dirty="0" smtClean="0"/>
              <a:t>Early termination may result in significant transmit power level drop, which in turn may alter the effective channel (PA non-</a:t>
            </a:r>
            <a:r>
              <a:rPr lang="en-US" sz="1600" dirty="0" err="1" smtClean="0"/>
              <a:t>linearities</a:t>
            </a:r>
            <a:r>
              <a:rPr lang="en-US" sz="1600" dirty="0" smtClean="0"/>
              <a:t>) and disrupt the beamforming. It is safer to preserve a constant transmit power</a:t>
            </a:r>
          </a:p>
          <a:p>
            <a:pPr lvl="1"/>
            <a:r>
              <a:rPr lang="en-US" sz="1600" dirty="0" smtClean="0"/>
              <a:t>If a STA was allowed to end its transmission earlier,  the unused sub-channel could be acquired by an OBSS STA, which may initiate a transmissions, potentially resulting in:</a:t>
            </a:r>
          </a:p>
          <a:p>
            <a:pPr lvl="2"/>
            <a:r>
              <a:rPr lang="en-US" sz="1400" dirty="0" smtClean="0"/>
              <a:t>Interference with the following UL BAs (and how would they be scheduled on the idle channels?)</a:t>
            </a:r>
          </a:p>
          <a:p>
            <a:pPr lvl="2"/>
            <a:r>
              <a:rPr lang="en-US" sz="1400" dirty="0" smtClean="0"/>
              <a:t>Corrupted reception of the remaining UL MU PPDUs due to ACI</a:t>
            </a:r>
          </a:p>
          <a:p>
            <a:pPr lvl="1"/>
            <a:r>
              <a:rPr lang="en-US" sz="1600" dirty="0" smtClean="0"/>
              <a:t>In particular, the primary channel should not be left unused while other STAs are completing the UL MU PPDU transmission on secondary channels</a:t>
            </a:r>
          </a:p>
          <a:p>
            <a:pPr lvl="1"/>
            <a:r>
              <a:rPr lang="en-US" sz="1600" dirty="0" smtClean="0"/>
              <a:t>A NAV-setting frame may be sent upfront to reserve the unused channels but it is not fully reliable against OBSS [3]</a:t>
            </a:r>
          </a:p>
          <a:p>
            <a:pPr lvl="1"/>
            <a:r>
              <a:rPr lang="en-US" sz="1600" dirty="0" smtClean="0"/>
              <a:t>Power save of early termination not so relevant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A-MPDU MAC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063" y="1724350"/>
            <a:ext cx="8311793" cy="4114800"/>
          </a:xfrm>
        </p:spPr>
        <p:txBody>
          <a:bodyPr/>
          <a:lstStyle/>
          <a:p>
            <a:r>
              <a:rPr lang="en-US" sz="1800" dirty="0" smtClean="0"/>
              <a:t>Although AP should efficiently multiplex data for different users in UL/DL MU PPDUs in a way that limits any wastage of resources, padding may be necessary in several cases</a:t>
            </a:r>
          </a:p>
          <a:p>
            <a:pPr lvl="1"/>
            <a:r>
              <a:rPr lang="en-US" sz="1600" dirty="0" smtClean="0"/>
              <a:t>Very unlikely the Data to/from each STA is exactly equal to the available PSDU bytes</a:t>
            </a:r>
          </a:p>
          <a:p>
            <a:r>
              <a:rPr lang="en-US" sz="1800" dirty="0" smtClean="0"/>
              <a:t>We propose that whenever A-MPDU MAC padding is necessary, the 11ac MAC padding procedure be used</a:t>
            </a:r>
          </a:p>
          <a:p>
            <a:r>
              <a:rPr lang="en-US" sz="1800" dirty="0" smtClean="0"/>
              <a:t>Brief background </a:t>
            </a:r>
            <a:r>
              <a:rPr lang="en-US" sz="1200" dirty="0" smtClean="0"/>
              <a:t>(see clause 9.13.5/6 of </a:t>
            </a:r>
            <a:r>
              <a:rPr lang="en-US" sz="1200" dirty="0" err="1" smtClean="0"/>
              <a:t>REVmc</a:t>
            </a:r>
            <a:r>
              <a:rPr lang="en-US" sz="1200" dirty="0" smtClean="0"/>
              <a:t>)</a:t>
            </a:r>
            <a:r>
              <a:rPr lang="en-US" sz="1800" dirty="0" smtClean="0"/>
              <a:t>: </a:t>
            </a:r>
          </a:p>
          <a:p>
            <a:pPr lvl="1"/>
            <a:r>
              <a:rPr lang="en-US" sz="1600" dirty="0" smtClean="0"/>
              <a:t>Given a PPDU duration, per each STA the PHY computes the number of  MAC bytes that can be sent in the payload (PSDU_LENGTH)</a:t>
            </a:r>
          </a:p>
          <a:p>
            <a:pPr lvl="2"/>
            <a:r>
              <a:rPr lang="en-US" sz="1400" dirty="0" smtClean="0"/>
              <a:t>How PHY derives the PSDU_LENGTH is irrelevant for the A-MPDU padding procedure</a:t>
            </a:r>
            <a:endParaRPr lang="en-US" sz="1400" dirty="0"/>
          </a:p>
          <a:p>
            <a:pPr lvl="1"/>
            <a:r>
              <a:rPr lang="en-US" sz="1600" dirty="0"/>
              <a:t>While </a:t>
            </a:r>
            <a:r>
              <a:rPr lang="en-US" sz="1600" dirty="0" smtClean="0"/>
              <a:t>A-</a:t>
            </a:r>
            <a:r>
              <a:rPr lang="en-US" sz="1600" dirty="0" err="1" smtClean="0"/>
              <a:t>MPDU_length</a:t>
            </a:r>
            <a:r>
              <a:rPr lang="en-US" sz="1600" dirty="0" smtClean="0"/>
              <a:t> </a:t>
            </a:r>
            <a:r>
              <a:rPr lang="en-US" sz="1600" dirty="0"/>
              <a:t>&lt; PSDU_LENGTH and A-</a:t>
            </a:r>
            <a:r>
              <a:rPr lang="en-US" sz="1600" dirty="0" err="1"/>
              <a:t>MPDU_Length</a:t>
            </a:r>
            <a:r>
              <a:rPr lang="en-US" sz="1600" dirty="0"/>
              <a:t> mod 4 ≠ 0, add a </a:t>
            </a:r>
            <a:r>
              <a:rPr lang="en-US" sz="1600" dirty="0" err="1"/>
              <a:t>subframe</a:t>
            </a:r>
            <a:r>
              <a:rPr lang="en-US" sz="1600" dirty="0"/>
              <a:t> pad </a:t>
            </a:r>
            <a:r>
              <a:rPr lang="en-US" sz="1600" dirty="0" err="1"/>
              <a:t>octect</a:t>
            </a:r>
            <a:r>
              <a:rPr lang="en-US" sz="1600" dirty="0"/>
              <a:t> and increment A-</a:t>
            </a:r>
            <a:r>
              <a:rPr lang="en-US" sz="1600" dirty="0" err="1"/>
              <a:t>MPDU_Length</a:t>
            </a:r>
            <a:r>
              <a:rPr lang="en-US" sz="1600" dirty="0"/>
              <a:t> by 1. </a:t>
            </a:r>
          </a:p>
          <a:p>
            <a:pPr lvl="1"/>
            <a:r>
              <a:rPr lang="en-US" sz="1600" dirty="0"/>
              <a:t>While A-</a:t>
            </a:r>
            <a:r>
              <a:rPr lang="en-US" sz="1600" dirty="0" err="1"/>
              <a:t>MPDU_length</a:t>
            </a:r>
            <a:r>
              <a:rPr lang="en-US" sz="1600" dirty="0"/>
              <a:t> + 4 ≤ PSDU_LENGTH, add an A-MPDU EOF </a:t>
            </a:r>
            <a:r>
              <a:rPr lang="en-US" sz="1600" dirty="0" err="1"/>
              <a:t>subframe</a:t>
            </a:r>
            <a:r>
              <a:rPr lang="en-US" sz="1600" dirty="0"/>
              <a:t> and increment A-</a:t>
            </a:r>
            <a:r>
              <a:rPr lang="en-US" sz="1600" dirty="0" err="1"/>
              <a:t>MPDU_Length</a:t>
            </a:r>
            <a:r>
              <a:rPr lang="en-US" sz="1600" dirty="0"/>
              <a:t> by 4. (EOF </a:t>
            </a:r>
            <a:r>
              <a:rPr lang="en-US" sz="1600" dirty="0" err="1"/>
              <a:t>subframe</a:t>
            </a:r>
            <a:r>
              <a:rPr lang="en-US" sz="1600" dirty="0"/>
              <a:t> has Length field = 0 and EOF field = 1)</a:t>
            </a:r>
          </a:p>
          <a:p>
            <a:pPr lvl="1"/>
            <a:r>
              <a:rPr lang="en-US" sz="1600" dirty="0"/>
              <a:t>While A-</a:t>
            </a:r>
            <a:r>
              <a:rPr lang="en-US" sz="1600" dirty="0" err="1"/>
              <a:t>MPDU_length</a:t>
            </a:r>
            <a:r>
              <a:rPr lang="en-US" sz="1600" dirty="0"/>
              <a:t> &lt; PSDU_LENGTH, add an EOF pad octet and increment A-</a:t>
            </a:r>
            <a:r>
              <a:rPr lang="en-US" sz="1600" dirty="0" err="1"/>
              <a:t>MPDU_Length</a:t>
            </a:r>
            <a:r>
              <a:rPr lang="en-US" sz="1600" dirty="0"/>
              <a:t> by 1</a:t>
            </a:r>
            <a:endParaRPr lang="en-US" sz="18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3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that the </a:t>
            </a:r>
            <a:r>
              <a:rPr lang="en-US" dirty="0" smtClean="0"/>
              <a:t>transmission </a:t>
            </a:r>
            <a:r>
              <a:rPr lang="en-US" dirty="0"/>
              <a:t>to/from all the </a:t>
            </a:r>
            <a:r>
              <a:rPr lang="en-US" dirty="0" smtClean="0"/>
              <a:t>STAs in an MU PPDU </a:t>
            </a:r>
            <a:r>
              <a:rPr lang="en-US" dirty="0"/>
              <a:t>end at the same </a:t>
            </a:r>
            <a:r>
              <a:rPr lang="en-US" dirty="0" smtClean="0"/>
              <a:t>time. </a:t>
            </a:r>
          </a:p>
          <a:p>
            <a:r>
              <a:rPr lang="en-US" dirty="0" smtClean="0"/>
              <a:t>A-MPDU MAC padding to be done </a:t>
            </a:r>
            <a:r>
              <a:rPr lang="en-US" dirty="0"/>
              <a:t>according to the 11ac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Do you agree </a:t>
            </a: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to add to the SFD </a:t>
            </a:r>
            <a:endParaRPr lang="en-US" kern="1600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The </a:t>
            </a: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transmission for all the STAs in a DL MU (MIMO, OFDMA) PPDU shall end at the same time. </a:t>
            </a:r>
            <a:endParaRPr lang="en-US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The </a:t>
            </a: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A-MPDU padding per each STA follows the 11ac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Do you agree to add to the </a:t>
            </a: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SFD</a:t>
            </a: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The </a:t>
            </a: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transmission from all the STAs in an UL MU PPDU shall end at the time indicated in Trigger frame.</a:t>
            </a:r>
            <a:endParaRPr lang="en-US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The A-MPDU padding per each STA follows the 11ac procedure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9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11-15-0132-04-00ax-spec-framework.docx</a:t>
            </a:r>
            <a:endParaRPr lang="en-US" sz="2000" dirty="0"/>
          </a:p>
          <a:p>
            <a:r>
              <a:rPr lang="en-US" sz="2000" dirty="0" smtClean="0"/>
              <a:t>[2] 11-15-0365-00-00ax-ul-mu-procedure.pptx</a:t>
            </a:r>
          </a:p>
          <a:p>
            <a:r>
              <a:rPr lang="en-US" sz="2000" dirty="0"/>
              <a:t>[3] </a:t>
            </a:r>
            <a:r>
              <a:rPr lang="en-US" sz="2000" dirty="0" smtClean="0"/>
              <a:t>11-15-0367-00-00ax-obss-preamble-detection.ppt</a:t>
            </a:r>
          </a:p>
          <a:p>
            <a:r>
              <a:rPr lang="en-US" sz="2000" dirty="0" smtClean="0"/>
              <a:t>[4] 11-15-0617-00-00ax-duration-and-mac-padding-for-ul-mu-ppdus.pptx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Authors (continued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00100" y="3810000"/>
          <a:ext cx="723900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1981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defTabSz="914400"/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921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1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087582"/>
              </p:ext>
            </p:extLst>
          </p:nvPr>
        </p:nvGraphicFramePr>
        <p:xfrm>
          <a:off x="762000" y="1520575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8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85736"/>
              </p:ext>
            </p:extLst>
          </p:nvPr>
        </p:nvGraphicFramePr>
        <p:xfrm>
          <a:off x="722313" y="173205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61805"/>
              </p:ext>
            </p:extLst>
          </p:nvPr>
        </p:nvGraphicFramePr>
        <p:xfrm>
          <a:off x="722313" y="5110804"/>
          <a:ext cx="7239000" cy="1108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59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4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732961"/>
              </p:ext>
            </p:extLst>
          </p:nvPr>
        </p:nvGraphicFramePr>
        <p:xfrm>
          <a:off x="800100" y="1777706"/>
          <a:ext cx="7467600" cy="4444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795905"/>
                <a:gridCol w="2198670"/>
                <a:gridCol w="1171560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1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396315"/>
              </p:ext>
            </p:extLst>
          </p:nvPr>
        </p:nvGraphicFramePr>
        <p:xfrm>
          <a:off x="762000" y="1633449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63646"/>
              </p:ext>
            </p:extLst>
          </p:nvPr>
        </p:nvGraphicFramePr>
        <p:xfrm>
          <a:off x="762000" y="4942468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2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75003"/>
              </p:ext>
            </p:extLst>
          </p:nvPr>
        </p:nvGraphicFramePr>
        <p:xfrm>
          <a:off x="457200" y="17526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4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The </a:t>
            </a:r>
            <a:r>
              <a:rPr lang="en-GB" sz="1600" dirty="0" err="1" smtClean="0"/>
              <a:t>TGax</a:t>
            </a:r>
            <a:r>
              <a:rPr lang="en-GB" sz="1600" dirty="0" smtClean="0"/>
              <a:t> SFD [1] incudes initial specifications for the UL and DL MU OFDMA/MIMO operation</a:t>
            </a:r>
          </a:p>
          <a:p>
            <a:pPr lvl="1"/>
            <a:r>
              <a:rPr lang="en-GB" sz="1400" dirty="0" smtClean="0"/>
              <a:t>Initial PHY definitions of UL/DL MU PPDU format   </a:t>
            </a:r>
          </a:p>
          <a:p>
            <a:pPr lvl="1"/>
            <a:r>
              <a:rPr lang="en-GB" sz="1400" dirty="0" smtClean="0"/>
              <a:t>MAC operation for UL MU</a:t>
            </a:r>
          </a:p>
          <a:p>
            <a:pPr lvl="2"/>
            <a:r>
              <a:rPr lang="en-GB" sz="1200" dirty="0" smtClean="0"/>
              <a:t>An UL MU PPDU (MU-MIMO or OFDMA) is sent as an immediate response (IFS TBD) to a Trigger frame (format TBD) sent by the AP. [MAC Motion #3, March 2015]</a:t>
            </a:r>
            <a:endParaRPr lang="en-US" sz="1200" dirty="0" smtClean="0"/>
          </a:p>
          <a:p>
            <a:pPr lvl="1"/>
            <a:r>
              <a:rPr lang="en-GB" sz="1400" dirty="0" smtClean="0"/>
              <a:t>Acknowledgement operation: </a:t>
            </a:r>
          </a:p>
          <a:p>
            <a:pPr lvl="2"/>
            <a:r>
              <a:rPr lang="en-GB" sz="1200" dirty="0" smtClean="0"/>
              <a:t>The amendment shall include a mechanism to multiplex BA/ACK responses to DL MU transmission. </a:t>
            </a:r>
          </a:p>
          <a:p>
            <a:pPr lvl="1"/>
            <a:r>
              <a:rPr lang="en-GB" sz="1400" dirty="0" smtClean="0"/>
              <a:t>From [2]:</a:t>
            </a: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This presentation discusses the duration of MU PPDUs and the related MAC A-MPDU padding procedure, following up on [4]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S. Merlin, Qualcomm</a:t>
            </a:r>
            <a:endParaRPr lang="en-US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637217"/>
              </p:ext>
            </p:extLst>
          </p:nvPr>
        </p:nvGraphicFramePr>
        <p:xfrm>
          <a:off x="2393722" y="4330333"/>
          <a:ext cx="4280355" cy="149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Visio" r:id="rId4" imgW="4924531" imgH="1666840" progId="Visio.Drawing.11">
                  <p:embed/>
                </p:oleObj>
              </mc:Choice>
              <mc:Fallback>
                <p:oleObj name="Visio" r:id="rId4" imgW="4924531" imgH="16668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722" y="4330333"/>
                        <a:ext cx="4280355" cy="149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75279</TotalTime>
  <Words>1906</Words>
  <Application>Microsoft Office PowerPoint</Application>
  <PresentationFormat>On-screen Show (4:3)</PresentationFormat>
  <Paragraphs>566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Mincho</vt:lpstr>
      <vt:lpstr>Arial</vt:lpstr>
      <vt:lpstr>Calibri</vt:lpstr>
      <vt:lpstr>Times New Roman</vt:lpstr>
      <vt:lpstr>ACcord Submission Template</vt:lpstr>
      <vt:lpstr>Visio</vt:lpstr>
      <vt:lpstr>Duration and MAC Padding for MU PPDUs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Duration of UL MU transmissions</vt:lpstr>
      <vt:lpstr>Duration of DL OFDMA/MU-MIMO</vt:lpstr>
      <vt:lpstr>A-MPDU MAC padding</vt:lpstr>
      <vt:lpstr>Conclusions</vt:lpstr>
      <vt:lpstr>SP 1</vt:lpstr>
      <vt:lpstr>SP 2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Merlin, Simone</cp:lastModifiedBy>
  <cp:revision>2235</cp:revision>
  <dcterms:created xsi:type="dcterms:W3CDTF">2012-05-29T15:24:34Z</dcterms:created>
  <dcterms:modified xsi:type="dcterms:W3CDTF">2015-07-16T21:45:50Z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