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71" r:id="rId4"/>
    <p:sldId id="277" r:id="rId5"/>
    <p:sldId id="278" r:id="rId6"/>
    <p:sldId id="272" r:id="rId7"/>
    <p:sldId id="279" r:id="rId8"/>
    <p:sldId id="280" r:id="rId9"/>
    <p:sldId id="281" r:id="rId10"/>
    <p:sldId id="285" r:id="rId11"/>
    <p:sldId id="273" r:id="rId12"/>
    <p:sldId id="283" r:id="rId13"/>
    <p:sldId id="284" r:id="rId14"/>
    <p:sldId id="292" r:id="rId15"/>
    <p:sldId id="275" r:id="rId16"/>
    <p:sldId id="288" r:id="rId17"/>
    <p:sldId id="289" r:id="rId18"/>
    <p:sldId id="291" r:id="rId19"/>
    <p:sldId id="290" r:id="rId2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5" autoAdjust="0"/>
    <p:restoredTop sz="98993" autoAdjust="0"/>
  </p:normalViewPr>
  <p:slideViewPr>
    <p:cSldViewPr>
      <p:cViewPr varScale="1">
        <p:scale>
          <a:sx n="70" d="100"/>
          <a:sy n="70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277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5" y="332601"/>
            <a:ext cx="30650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802.11-15/0859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July 2015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A mechanism for incremental updates to MU precoding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2015-07-13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716991"/>
              </p:ext>
            </p:extLst>
          </p:nvPr>
        </p:nvGraphicFramePr>
        <p:xfrm>
          <a:off x="517525" y="2900363"/>
          <a:ext cx="8097838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2" name="Document" r:id="rId4" imgW="8290118" imgH="2531617" progId="Word.Document.8">
                  <p:embed/>
                </p:oleObj>
              </mc:Choice>
              <mc:Fallback>
                <p:oleObj name="Document" r:id="rId4" imgW="829011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900363"/>
                        <a:ext cx="8097838" cy="247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Channel is modeled as a complex-valued matrix</a:t>
            </a:r>
          </a:p>
          <a:p>
            <a:pPr lvl="1"/>
            <a:r>
              <a:rPr lang="en-US" dirty="0" smtClean="0"/>
              <a:t>Equivalent to frequency-domain analysis of single tone</a:t>
            </a:r>
          </a:p>
          <a:p>
            <a:r>
              <a:rPr lang="en-US" dirty="0" smtClean="0"/>
              <a:t>The changing channel is modeled as a gradual transformation from an initial to a final channel realization (see [1])</a:t>
            </a:r>
          </a:p>
          <a:p>
            <a:r>
              <a:rPr lang="en-US" dirty="0" smtClean="0"/>
              <a:t>Results are compared with “ideal” precoding</a:t>
            </a:r>
          </a:p>
          <a:p>
            <a:pPr lvl="1"/>
            <a:r>
              <a:rPr lang="en-US" dirty="0" smtClean="0"/>
              <a:t>i.e. ideal reference where the precoding is always up to date relative to the latest channel state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8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After each sounding:</a:t>
                </a:r>
              </a:p>
              <a:p>
                <a:pPr lvl="1"/>
                <a:r>
                  <a:rPr lang="en-US" dirty="0" smtClean="0"/>
                  <a:t>Calculate a new precoding matrix</a:t>
                </a:r>
              </a:p>
              <a:p>
                <a:pPr lvl="1"/>
                <a:r>
                  <a:rPr lang="en-US" dirty="0" smtClean="0"/>
                  <a:t>Store the sounding channel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information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</m:acc>
                  </m:oMath>
                </a14:m>
                <a:endParaRPr lang="en-US" dirty="0" smtClean="0"/>
              </a:p>
              <a:p>
                <a:r>
                  <a:rPr lang="en-US" dirty="0" smtClean="0"/>
                  <a:t>After each transmission:</a:t>
                </a:r>
              </a:p>
              <a:p>
                <a:pPr lvl="1"/>
                <a:r>
                  <a:rPr lang="en-US" dirty="0" smtClean="0"/>
                  <a:t>Collect the interference channel measurements from the receivers</a:t>
                </a:r>
              </a:p>
              <a:p>
                <a:pPr lvl="1"/>
                <a:r>
                  <a:rPr lang="en-US" dirty="0" smtClean="0"/>
                  <a:t>Calculate and apply the update to the precoding matrix</a:t>
                </a:r>
              </a:p>
              <a:p>
                <a:r>
                  <a:rPr lang="en-US" dirty="0"/>
                  <a:t>Results are for a 4x4 </a:t>
                </a:r>
                <a:r>
                  <a:rPr lang="en-US" dirty="0" smtClean="0"/>
                  <a:t>AP and </a:t>
                </a:r>
                <a:r>
                  <a:rPr lang="en-US" dirty="0"/>
                  <a:t>three 1x1 users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No precoding update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Loss of precoding gain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Incremental updates to precoding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Precoding gain maintained</a:t>
            </a:r>
          </a:p>
          <a:p>
            <a:r>
              <a:rPr lang="en-US" sz="2000" dirty="0" smtClean="0"/>
              <a:t>Gradual degradation for longer time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E93BDA3-DD93-4E4E-8EDC-3FA158570F5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2200"/>
            <a:ext cx="3972911" cy="2979683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75" y="2362200"/>
            <a:ext cx="3972911" cy="297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0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combined with re-sounding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No precoding update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Loss of precoding gain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Incremental updates to precoding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Precoding gain maintained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E93BDA3-DD93-4E4E-8EDC-3FA158570F5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20" y="2424310"/>
            <a:ext cx="3891280" cy="291846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849" y="2321304"/>
            <a:ext cx="4057015" cy="304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175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Incremental </a:t>
            </a:r>
            <a:r>
              <a:rPr lang="en-US" dirty="0"/>
              <a:t>changes </a:t>
            </a:r>
            <a:r>
              <a:rPr lang="en-US" dirty="0" smtClean="0"/>
              <a:t>can </a:t>
            </a:r>
            <a:r>
              <a:rPr lang="en-US" dirty="0"/>
              <a:t>keep precoding matrices up-to-date for much longer without </a:t>
            </a:r>
            <a:r>
              <a:rPr lang="en-US" dirty="0" smtClean="0"/>
              <a:t>re-sounding</a:t>
            </a:r>
          </a:p>
          <a:p>
            <a:r>
              <a:rPr lang="en-US" dirty="0" smtClean="0"/>
              <a:t>Behavior of SINR is much smoother, even as divergence sets in</a:t>
            </a:r>
          </a:p>
          <a:p>
            <a:pPr lvl="1"/>
            <a:r>
              <a:rPr lang="en-US" dirty="0" smtClean="0"/>
              <a:t>Re-sounding shows “saw-tooth” behavior</a:t>
            </a:r>
          </a:p>
          <a:p>
            <a:pPr lvl="1"/>
            <a:endParaRPr lang="en-US" dirty="0"/>
          </a:p>
          <a:p>
            <a:r>
              <a:rPr lang="en-US" dirty="0" smtClean="0"/>
              <a:t>Analysis is admittedly simplified and further study is required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70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4256" y="17526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The goal is to reduce the overhead</a:t>
            </a:r>
          </a:p>
          <a:p>
            <a:pPr lvl="1"/>
            <a:r>
              <a:rPr lang="en-US" dirty="0" smtClean="0"/>
              <a:t>The overhead involved in the incremental update approach should be less than that of frequent sounding</a:t>
            </a:r>
          </a:p>
          <a:p>
            <a:r>
              <a:rPr lang="en-US" dirty="0" smtClean="0"/>
              <a:t>Overhead is function of the amount of information and the messaging needed to convey the information</a:t>
            </a:r>
          </a:p>
          <a:p>
            <a:r>
              <a:rPr lang="en-US" dirty="0" smtClean="0"/>
              <a:t>Amount of information can be reduced:</a:t>
            </a:r>
          </a:p>
          <a:p>
            <a:pPr lvl="1"/>
            <a:r>
              <a:rPr lang="en-US" dirty="0" smtClean="0"/>
              <a:t>Quantization (we expect small numbers)</a:t>
            </a:r>
          </a:p>
          <a:p>
            <a:pPr lvl="1"/>
            <a:r>
              <a:rPr lang="en-US" dirty="0" smtClean="0"/>
              <a:t>Tone grouping</a:t>
            </a:r>
          </a:p>
          <a:p>
            <a:pPr lvl="1"/>
            <a:r>
              <a:rPr lang="en-US" dirty="0" smtClean="0"/>
              <a:t>Feedback on selected packets only (decimate in time)</a:t>
            </a:r>
          </a:p>
          <a:p>
            <a:pPr lvl="1"/>
            <a:r>
              <a:rPr lang="en-US" dirty="0" smtClean="0"/>
              <a:t>How low can overhead be and still be effective?</a:t>
            </a:r>
          </a:p>
          <a:p>
            <a:r>
              <a:rPr lang="en-US" dirty="0" smtClean="0"/>
              <a:t>Messaging information can be reduced</a:t>
            </a:r>
          </a:p>
          <a:p>
            <a:pPr lvl="1"/>
            <a:r>
              <a:rPr lang="en-US" dirty="0" smtClean="0"/>
              <a:t>E.g. Piggy-back </a:t>
            </a:r>
            <a:r>
              <a:rPr lang="en-US" dirty="0"/>
              <a:t>feedback on ACK </a:t>
            </a:r>
            <a:r>
              <a:rPr lang="en-US" dirty="0" smtClean="0"/>
              <a:t>frame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Format of channel information</a:t>
            </a:r>
          </a:p>
          <a:p>
            <a:pPr lvl="1"/>
            <a:r>
              <a:rPr lang="en-US" dirty="0" smtClean="0"/>
              <a:t>Simulation are based on full channel info. Current 11ac provides only Sigma and V</a:t>
            </a:r>
          </a:p>
          <a:p>
            <a:r>
              <a:rPr lang="en-US" dirty="0" smtClean="0"/>
              <a:t>More realistic simulations</a:t>
            </a:r>
          </a:p>
          <a:p>
            <a:pPr lvl="1"/>
            <a:r>
              <a:rPr lang="en-US" dirty="0" smtClean="0"/>
              <a:t>Specifically deal with phase changes due to symbol alignment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issues: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21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analysis presented here is a matrix analysis</a:t>
            </a:r>
          </a:p>
          <a:p>
            <a:pPr lvl="1"/>
            <a:r>
              <a:rPr lang="en-US" dirty="0" smtClean="0"/>
              <a:t>Only single tone frequency-domain presented here</a:t>
            </a:r>
          </a:p>
          <a:p>
            <a:r>
              <a:rPr lang="en-US" dirty="0" smtClean="0"/>
              <a:t>OFDM may add to the complexity</a:t>
            </a:r>
          </a:p>
          <a:p>
            <a:r>
              <a:rPr lang="en-US" dirty="0" smtClean="0"/>
              <a:t>Avoid phase jumps between different transmissions due to different symbol alignment</a:t>
            </a:r>
          </a:p>
          <a:p>
            <a:pPr lvl="1"/>
            <a:r>
              <a:rPr lang="en-US" dirty="0" smtClean="0"/>
              <a:t>Some reference phase needs to be established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issues: OFDM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48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Simulations are based on full channel info</a:t>
            </a:r>
          </a:p>
          <a:p>
            <a:pPr lvl="1"/>
            <a:r>
              <a:rPr lang="en-US" dirty="0" smtClean="0"/>
              <a:t>Current 11ac provides only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SNR and V in response to channel sounding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/>
              <a:t>Not clear if </a:t>
            </a:r>
            <a:r>
              <a:rPr lang="en-US" sz="2400" b="1" dirty="0">
                <a:latin typeface="Symbol" panose="05050102010706020507" pitchFamily="18" charset="2"/>
              </a:rPr>
              <a:t>D</a:t>
            </a:r>
            <a:r>
              <a:rPr lang="en-US" sz="2400" b="1" dirty="0"/>
              <a:t>SNR and V alone are sufficient</a:t>
            </a:r>
            <a:endParaRPr lang="en-US" sz="2200" b="1" dirty="0"/>
          </a:p>
          <a:p>
            <a:pPr marL="342900" lvl="1" indent="-342900">
              <a:buFontTx/>
              <a:buChar char="•"/>
            </a:pPr>
            <a:r>
              <a:rPr lang="en-US" sz="2400" b="1" dirty="0"/>
              <a:t>Maybe U-matrix is needed</a:t>
            </a:r>
          </a:p>
          <a:p>
            <a:pPr lvl="1"/>
            <a:r>
              <a:rPr lang="en-US" dirty="0" smtClean="0"/>
              <a:t>U-matrices are small for 1x1 and 2x2 clients</a:t>
            </a:r>
          </a:p>
          <a:p>
            <a:pPr lvl="1"/>
            <a:r>
              <a:rPr lang="en-US" dirty="0" smtClean="0"/>
              <a:t>Further analysis needed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issues: format of channel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0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Re-sounding is the current mechanism to bring precoding matrices up to date</a:t>
            </a:r>
          </a:p>
          <a:p>
            <a:r>
              <a:rPr lang="en-US" dirty="0" smtClean="0"/>
              <a:t>We presented a different mechanism based on incremental updates of the precoding:</a:t>
            </a:r>
          </a:p>
          <a:p>
            <a:pPr lvl="1"/>
            <a:r>
              <a:rPr lang="en-US" dirty="0" smtClean="0"/>
              <a:t>Interference channel measurements contain all the information that is needed for a first-order update</a:t>
            </a:r>
          </a:p>
          <a:p>
            <a:pPr lvl="1"/>
            <a:r>
              <a:rPr lang="en-US" dirty="0" smtClean="0"/>
              <a:t>Information is available “for free” at the MU receivers</a:t>
            </a:r>
          </a:p>
          <a:p>
            <a:r>
              <a:rPr lang="en-US" dirty="0" smtClean="0"/>
              <a:t>Initial results show incremental changes can keep precoding matrices up-to-date for much longer without sounding</a:t>
            </a:r>
          </a:p>
          <a:p>
            <a:r>
              <a:rPr lang="en-US" dirty="0" smtClean="0"/>
              <a:t>A combination of infrequent sounding and incremental updates could be an alternative to frequent sounding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46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MU </a:t>
            </a:r>
            <a:r>
              <a:rPr lang="en-US" dirty="0" err="1"/>
              <a:t>BFee</a:t>
            </a:r>
            <a:r>
              <a:rPr lang="en-US" dirty="0"/>
              <a:t> Interference channel feedback </a:t>
            </a:r>
            <a:r>
              <a:rPr lang="en-US" dirty="0" smtClean="0"/>
              <a:t>, Sigurd Schelstraete, </a:t>
            </a:r>
            <a:r>
              <a:rPr lang="en-US" altLang="en-US" dirty="0"/>
              <a:t>IEEE </a:t>
            </a:r>
            <a:r>
              <a:rPr lang="en-US" altLang="en-US" dirty="0" smtClean="0"/>
              <a:t>802.11-15/0858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7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 precoding matrices are calculated based on channel information at time of sounding</a:t>
            </a:r>
          </a:p>
          <a:p>
            <a:r>
              <a:rPr lang="en-US" dirty="0" smtClean="0"/>
              <a:t>MU precoding loses its effectiveness as the channel changes</a:t>
            </a:r>
          </a:p>
          <a:p>
            <a:pPr lvl="1"/>
            <a:r>
              <a:rPr lang="en-US" dirty="0" smtClean="0"/>
              <a:t>Interference no longer canceled</a:t>
            </a:r>
          </a:p>
          <a:p>
            <a:r>
              <a:rPr lang="en-US" dirty="0" smtClean="0"/>
              <a:t>Regular re-sounding and re-calculation of precoding matrices is needed</a:t>
            </a:r>
          </a:p>
          <a:p>
            <a:pPr lvl="1"/>
            <a:r>
              <a:rPr lang="en-US" dirty="0" smtClean="0"/>
              <a:t>Based on time interval</a:t>
            </a:r>
          </a:p>
          <a:p>
            <a:pPr lvl="1"/>
            <a:r>
              <a:rPr lang="en-US" dirty="0" smtClean="0"/>
              <a:t>Based on performance/interference observation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6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previous presentation [1] addressed ways to optimize the sounding based on receiver feedback</a:t>
            </a:r>
          </a:p>
          <a:p>
            <a:r>
              <a:rPr lang="en-US" dirty="0" smtClean="0"/>
              <a:t>This presentation introduces a possible different approach to keeping MU-precoding up to date</a:t>
            </a:r>
          </a:p>
          <a:p>
            <a:pPr lvl="1"/>
            <a:r>
              <a:rPr lang="en-US" dirty="0" smtClean="0"/>
              <a:t>No sounding</a:t>
            </a:r>
          </a:p>
          <a:p>
            <a:pPr lvl="1"/>
            <a:r>
              <a:rPr lang="en-US" dirty="0" smtClean="0"/>
              <a:t>Incremental updates directly to precoding matrix</a:t>
            </a:r>
          </a:p>
          <a:p>
            <a:pPr lvl="1"/>
            <a:r>
              <a:rPr lang="en-US" dirty="0" smtClean="0"/>
              <a:t>Based on information about interference channels at the receivers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pdating </a:t>
            </a:r>
            <a:r>
              <a:rPr lang="en-US" dirty="0" smtClean="0"/>
              <a:t>the MU </a:t>
            </a:r>
            <a:r>
              <a:rPr lang="en-US" dirty="0" smtClean="0"/>
              <a:t>precoding without sounding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4267200"/>
              </a:xfrm>
            </p:spPr>
            <p:txBody>
              <a:bodyPr/>
              <a:lstStyle/>
              <a:p>
                <a:r>
                  <a:rPr lang="en-US" dirty="0" smtClean="0"/>
                  <a:t>At initial time T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, the channel and precoding matrix are matched: 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 smtClean="0"/>
                  <a:t>At time T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the channel has changed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⟶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leading to loss in orthogonality: </a:t>
                </a:r>
                <a:br>
                  <a:rPr lang="en-US" dirty="0" smtClean="0"/>
                </a:b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indent="-457200">
                  <a:lnSpc>
                    <a:spcPct val="150000"/>
                  </a:lnSpc>
                </a:pPr>
                <a:r>
                  <a:rPr lang="en-US" dirty="0" smtClean="0"/>
                  <a:t>Using (only) knowledge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can be updated: </a:t>
                </a:r>
                <a:br>
                  <a:rPr lang="en-US" dirty="0" smtClean="0"/>
                </a:br>
                <a:r>
                  <a:rPr lang="en-US" dirty="0" smtClean="0"/>
                  <a:t>	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⟶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such that: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4267200"/>
              </a:xfrm>
              <a:blipFill rotWithShape="0">
                <a:blip r:embed="rId2"/>
                <a:stretch>
                  <a:fillRect l="-1098" t="-1143" r="-2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principle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knowledge of the interference channels allows a direct update of the precoding matrix that restores </a:t>
            </a:r>
            <a:r>
              <a:rPr lang="en-US" dirty="0" smtClean="0"/>
              <a:t>orthogonality (to first order)</a:t>
            </a:r>
            <a:endParaRPr lang="en-US" dirty="0" smtClean="0"/>
          </a:p>
          <a:p>
            <a:r>
              <a:rPr lang="en-US" dirty="0" smtClean="0"/>
              <a:t>This incremental update can be repeated as often as desired</a:t>
            </a:r>
          </a:p>
          <a:p>
            <a:pPr lvl="1"/>
            <a:r>
              <a:rPr lang="en-US" dirty="0" smtClean="0"/>
              <a:t>NOTE: since this is a linear approximation, divergence will eventually happen</a:t>
            </a:r>
          </a:p>
          <a:p>
            <a:pPr lvl="1"/>
            <a:r>
              <a:rPr lang="en-US" dirty="0" smtClean="0"/>
              <a:t>Combine with lower frequency of sounding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principle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5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419600"/>
              </a:xfrm>
            </p:spPr>
            <p:txBody>
              <a:bodyPr/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 users, initially we have: 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Assume a small change in the channel (~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 smtClean="0"/>
                  <a:t>):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As a result:</a:t>
                </a:r>
                <a:r>
                  <a:rPr lang="en-US" sz="1200" i="1" dirty="0" smtClean="0"/>
                  <a:t/>
                </a:r>
                <a:br>
                  <a:rPr lang="en-US" sz="1200" i="1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4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⋱</m:t>
                                      </m:r>
                                    </m:e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̃"/>
                                              <m:ctrlP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4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𝑑𝑖𝑎𝑔𝑜𝑛𝑎𝑙</m:t>
                        </m:r>
                      </m:lim>
                    </m:limLow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limLow>
                      <m:limLowPr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4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∆</m:t>
                                                </m:r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𝐻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𝑄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∆</m:t>
                                                </m:r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𝐻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𝑄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…</m:t>
                                            </m:r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∆</m:t>
                                                </m:r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𝐻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𝑄</m:t>
                                                </m:r>
                                              </m:e>
                                              <m:sub>
                                                <m:sSub>
                                                  <m:sSubPr>
                                                    <m:ctrlP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𝑢</m:t>
                                                    </m:r>
                                                  </m:sub>
                                                </m:sSub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/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∆</m:t>
                                                </m:r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𝐻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𝑄</m:t>
                                                </m:r>
                                              </m:e>
                                              <m:sub>
                                                <m:sSub>
                                                  <m:sSubPr>
                                                    <m:ctrlP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𝑢</m:t>
                                                    </m:r>
                                                  </m:sub>
                                                </m:sSub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⋮</m:t>
                                            </m:r>
                                          </m:e>
                                          <m:e/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∆</m:t>
                                                </m:r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𝐻</m:t>
                                                </m:r>
                                              </m:e>
                                              <m:sub>
                                                <m:sSub>
                                                  <m:sSubPr>
                                                    <m:ctrlP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𝑢</m:t>
                                                    </m:r>
                                                  </m:sub>
                                                </m:sSub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𝑄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∆</m:t>
                                                </m:r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𝐻</m:t>
                                                </m:r>
                                              </m:e>
                                              <m:sub>
                                                <m:sSub>
                                                  <m:sSubPr>
                                                    <m:ctrlP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400" i="1">
                                                        <a:solidFill>
                                                          <a:schemeClr val="accent6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𝑢</m:t>
                                                    </m:r>
                                                  </m:sub>
                                                </m:sSub>
                                              </m:sub>
                                            </m:sSub>
                                            <m:sSub>
                                              <m:sSubPr>
                                                <m:ctrlP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𝑄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400" i="1">
                                                    <a:solidFill>
                                                      <a:schemeClr val="accent6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4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⋱</m:t>
                                            </m:r>
                                          </m:e>
                                          <m:e/>
                                        </m:mr>
                                        <m:mr>
                                          <m:e/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𝑧𝑒𝑟𝑜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𝑑𝑖𝑎𝑔𝑜𝑛𝑎𝑙</m:t>
                        </m:r>
                      </m:lim>
                    </m:limLow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419600"/>
              </a:xfrm>
              <a:blipFill rotWithShape="0">
                <a:blip r:embed="rId2"/>
                <a:stretch>
                  <a:fillRect l="-1098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derivation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8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Note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𝜀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are exactly the interference channels observed at receiver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Assume a change in precoding matrices of the same order of magnitude ~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 smtClean="0"/>
                  <a:t>: 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Then: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</m:e>
                                </m:mr>
                                <m:mr>
                                  <m:e/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  <m:e/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∆</m:t>
                                        </m:r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400" i="1">
                                                <a:solidFill>
                                                  <a:schemeClr val="accent6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</m:e>
                                      <m:sub>
                                        <m:r>
                                          <a:rPr lang="en-US" sz="1400" i="1">
                                            <a:solidFill>
                                              <a:schemeClr val="accent6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⋱</m:t>
                                    </m:r>
                                  </m:e>
                                  <m:e/>
                                </m:mr>
                                <m:mr>
                                  <m:e/>
                                  <m:e>
                                    <m:r>
                                      <a:rPr lang="en-US" sz="14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chemeClr val="accent6"/>
                    </a:solidFill>
                  </a:rPr>
                  <a:t/>
                </a:r>
                <a:br>
                  <a:rPr lang="en-US" sz="1400" dirty="0">
                    <a:solidFill>
                      <a:schemeClr val="accent6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</a:t>
            </a:r>
            <a:r>
              <a:rPr lang="en-US" dirty="0" smtClean="0"/>
              <a:t>derivation 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term in order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 smtClean="0"/>
                  <a:t> can be eliminated by choosing: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8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sz="18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p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</m:acc>
                            <m:sSup>
                              <m:sSup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18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 With: 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</m:acc>
                    <m:r>
                      <a:rPr lang="en-US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6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>
                    <a:solidFill>
                      <a:schemeClr val="accent6"/>
                    </a:solidFill>
                  </a:rPr>
                  <a:t/>
                </a:r>
                <a:br>
                  <a:rPr lang="en-US" dirty="0" smtClean="0">
                    <a:solidFill>
                      <a:schemeClr val="accent6"/>
                    </a:solidFill>
                  </a:rPr>
                </a:br>
                <a:endParaRPr lang="en-US" dirty="0" smtClean="0">
                  <a:solidFill>
                    <a:schemeClr val="accent6"/>
                  </a:solidFill>
                </a:endParaRPr>
              </a:p>
              <a:p>
                <a:pPr marL="0" indent="0">
                  <a:buNone/>
                </a:pPr>
                <a:r>
                  <a:rPr lang="en-US" sz="1600" i="1" dirty="0" smtClean="0">
                    <a:solidFill>
                      <a:schemeClr val="accent6"/>
                    </a:solidFill>
                  </a:rPr>
                  <a:t/>
                </a:r>
                <a:br>
                  <a:rPr lang="en-US" sz="1600" i="1" dirty="0" smtClean="0">
                    <a:solidFill>
                      <a:schemeClr val="accent6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</m:mr>
                                  <m:mr>
                                    <m:e/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⋮</m:t>
                                      </m:r>
                                    </m:e>
                                    <m:e/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i="1">
                                                  <a:solidFill>
                                                    <a:schemeClr val="accent6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accent6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solidFill>
                                          <a:schemeClr val="accent6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⋱</m:t>
                                      </m:r>
                                    </m:e>
                                    <m:e/>
                                  </m:mr>
                                  <m:mr>
                                    <m:e/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</a:t>
            </a:r>
            <a:r>
              <a:rPr lang="en-US" dirty="0" smtClean="0"/>
              <a:t>derivation (</a:t>
            </a:r>
            <a:r>
              <a:rPr lang="en-US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first order, the update to the precoding matrix is only a function of the </a:t>
                </a:r>
                <a:r>
                  <a:rPr lang="en-US" u="sng" dirty="0" smtClean="0"/>
                  <a:t>initial</a:t>
                </a:r>
                <a:r>
                  <a:rPr lang="en-US" dirty="0" smtClean="0"/>
                  <a:t> channel and the </a:t>
                </a:r>
                <a:r>
                  <a:rPr lang="en-US" u="sng" dirty="0" smtClean="0"/>
                  <a:t>current</a:t>
                </a:r>
                <a:r>
                  <a:rPr lang="en-US" dirty="0" smtClean="0"/>
                  <a:t> interference channels</a:t>
                </a:r>
              </a:p>
              <a:p>
                <a:pPr lvl="1"/>
                <a:r>
                  <a:rPr lang="en-US" dirty="0" smtClean="0"/>
                  <a:t>No need for full channel information on the modified channel</a:t>
                </a:r>
              </a:p>
              <a:p>
                <a:r>
                  <a:rPr lang="en-US" dirty="0" smtClean="0"/>
                  <a:t>The number of streams in the MU transmission can be different from the number of streams in an NDP</a:t>
                </a:r>
              </a:p>
              <a:p>
                <a:r>
                  <a:rPr lang="en-US" dirty="0" smtClean="0"/>
                  <a:t>After the update: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400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e>
                                  </m:acc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accent6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14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sz="14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 r="-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21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2354</TotalTime>
  <Words>861</Words>
  <Application>Microsoft Office PowerPoint</Application>
  <PresentationFormat>On-screen Show (4:3)</PresentationFormat>
  <Paragraphs>208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Cambria Math</vt:lpstr>
      <vt:lpstr>Symbol</vt:lpstr>
      <vt:lpstr>Times New Roman</vt:lpstr>
      <vt:lpstr>802-11-Submission</vt:lpstr>
      <vt:lpstr>Document</vt:lpstr>
      <vt:lpstr>A mechanism for incremental updates to MU precoding</vt:lpstr>
      <vt:lpstr>Problem statement</vt:lpstr>
      <vt:lpstr>Updating the MU precoding without sounding</vt:lpstr>
      <vt:lpstr>Summary of the principle</vt:lpstr>
      <vt:lpstr>Summary of the principle</vt:lpstr>
      <vt:lpstr>Mathematical derivation</vt:lpstr>
      <vt:lpstr>Mathematical derivation (2)</vt:lpstr>
      <vt:lpstr>Mathematical derivation (3)</vt:lpstr>
      <vt:lpstr>Notes</vt:lpstr>
      <vt:lpstr>Simulation setup</vt:lpstr>
      <vt:lpstr>Simulation assumptions</vt:lpstr>
      <vt:lpstr>Results</vt:lpstr>
      <vt:lpstr>Results – combined with re-sounding</vt:lpstr>
      <vt:lpstr>Observations</vt:lpstr>
      <vt:lpstr>Open issues: overhead</vt:lpstr>
      <vt:lpstr>Open issues: OFDM</vt:lpstr>
      <vt:lpstr>Open issues: format of channel information</vt:lpstr>
      <vt:lpstr>Conclusions</vt:lpstr>
      <vt:lpstr>References</vt:lpstr>
    </vt:vector>
  </TitlesOfParts>
  <Company>Quantenna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69</cp:revision>
  <cp:lastPrinted>1998-02-10T13:28:06Z</cp:lastPrinted>
  <dcterms:created xsi:type="dcterms:W3CDTF">2015-06-30T23:33:51Z</dcterms:created>
  <dcterms:modified xsi:type="dcterms:W3CDTF">2015-07-13T06:16:49Z</dcterms:modified>
</cp:coreProperties>
</file>