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" ContentType="image/tif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290" r:id="rId4"/>
    <p:sldId id="280" r:id="rId5"/>
    <p:sldId id="288" r:id="rId6"/>
    <p:sldId id="281" r:id="rId7"/>
    <p:sldId id="271" r:id="rId8"/>
    <p:sldId id="282" r:id="rId9"/>
    <p:sldId id="289" r:id="rId10"/>
    <p:sldId id="285" r:id="rId11"/>
    <p:sldId id="275" r:id="rId12"/>
    <p:sldId id="278" r:id="rId13"/>
    <p:sldId id="284" r:id="rId14"/>
    <p:sldId id="286" r:id="rId15"/>
    <p:sldId id="287" r:id="rId1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8993" autoAdjust="0"/>
  </p:normalViewPr>
  <p:slideViewPr>
    <p:cSldViewPr>
      <p:cViewPr varScale="1">
        <p:scale>
          <a:sx n="70" d="100"/>
          <a:sy n="70" d="100"/>
        </p:scale>
        <p:origin x="1109" y="4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2778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48085" y="6475413"/>
            <a:ext cx="11958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802.11-15/0858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July 2015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Sigurd Schelstraete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 smtClean="0"/>
              <a:t>MU </a:t>
            </a:r>
            <a:r>
              <a:rPr lang="en-US" sz="2800" dirty="0" err="1" smtClean="0"/>
              <a:t>BFee</a:t>
            </a:r>
            <a:r>
              <a:rPr lang="en-US" sz="2800" dirty="0" smtClean="0"/>
              <a:t> Interference </a:t>
            </a:r>
            <a:r>
              <a:rPr lang="en-US" sz="2800" dirty="0"/>
              <a:t>channel </a:t>
            </a:r>
            <a:r>
              <a:rPr lang="en-US" sz="2800" dirty="0" smtClean="0"/>
              <a:t>feedback </a:t>
            </a:r>
            <a:endParaRPr lang="en-US" altLang="en-US" sz="2800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2015-07-12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8056780"/>
              </p:ext>
            </p:extLst>
          </p:nvPr>
        </p:nvGraphicFramePr>
        <p:xfrm>
          <a:off x="514350" y="2686050"/>
          <a:ext cx="8162925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0" name="Document" r:id="rId4" imgW="8290118" imgH="2531617" progId="Word.Document.8">
                  <p:embed/>
                </p:oleObj>
              </mc:Choice>
              <mc:Fallback>
                <p:oleObj name="Document" r:id="rId4" imgW="829011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686050"/>
                        <a:ext cx="8162925" cy="249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</a:t>
            </a:r>
            <a:r>
              <a:rPr lang="en-US" altLang="en-US" sz="2000" dirty="0" smtClean="0"/>
              <a:t>:</a:t>
            </a:r>
          </a:p>
          <a:p>
            <a:pPr>
              <a:buFontTx/>
              <a:buNone/>
            </a:pPr>
            <a:endParaRPr lang="en-US" altLang="en-US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800" dirty="0" smtClean="0"/>
              <a:t>Rate adaptation alone can not distinguish between effects of interference and other effects</a:t>
            </a:r>
          </a:p>
          <a:p>
            <a:r>
              <a:rPr lang="en-US" sz="2800" dirty="0"/>
              <a:t>Only the STA has a direct view of the interference</a:t>
            </a:r>
          </a:p>
          <a:p>
            <a:pPr lvl="1"/>
            <a:r>
              <a:rPr lang="en-US" sz="2400" dirty="0"/>
              <a:t>MU-preamble provides ability to do channel estimate for all streams, including streams intended for other users in the MU </a:t>
            </a:r>
            <a:r>
              <a:rPr lang="en-US" sz="2400" dirty="0" smtClean="0"/>
              <a:t>group</a:t>
            </a:r>
            <a:endParaRPr lang="en-US" sz="2400" dirty="0"/>
          </a:p>
          <a:p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optimize sounding overhead?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28800"/>
                <a:ext cx="7772400" cy="4114800"/>
              </a:xfrm>
            </p:spPr>
            <p:txBody>
              <a:bodyPr/>
              <a:lstStyle/>
              <a:p>
                <a:r>
                  <a:rPr lang="en-US" dirty="0"/>
                  <a:t>With e.g. ZF precoding, the receiver is expected to see zero-channel for streams of other </a:t>
                </a:r>
                <a:r>
                  <a:rPr lang="en-US" dirty="0" smtClean="0"/>
                  <a:t>users (“interference channels”)</a:t>
                </a:r>
                <a:endParaRPr lang="en-US" dirty="0"/>
              </a:p>
              <a:p>
                <a:pPr lvl="1"/>
                <a:r>
                  <a:rPr lang="en-US" dirty="0"/>
                  <a:t>However, this will change as the precoding matrices age</a:t>
                </a:r>
              </a:p>
              <a:p>
                <a:pPr lvl="1"/>
                <a:r>
                  <a:rPr lang="en-US" dirty="0"/>
                  <a:t>The value of the interference channels is a measure of the effective quality of the precoding used at the transmitter</a:t>
                </a:r>
              </a:p>
              <a:p>
                <a:r>
                  <a:rPr lang="en-US" dirty="0" smtClean="0"/>
                  <a:t>The STA has direct information that can be used to trigger more optimal sounding</a:t>
                </a:r>
              </a:p>
              <a:p>
                <a:pPr lvl="1"/>
                <a:r>
                  <a:rPr lang="en-US" dirty="0" smtClean="0"/>
                  <a:t>But it’s not sharing …</a:t>
                </a:r>
              </a:p>
              <a:p>
                <a:r>
                  <a:rPr lang="en-US" dirty="0"/>
                  <a:t>The receiver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directly sees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: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28800"/>
                <a:ext cx="7772400" cy="4114800"/>
              </a:xfrm>
              <a:blipFill rotWithShape="0">
                <a:blip r:embed="rId2"/>
                <a:stretch>
                  <a:fillRect l="-1098" t="-1185" r="-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information can the STA provide?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4316" y="5660819"/>
            <a:ext cx="3147333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341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Proposal: feed back some measure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(for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) from receiver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to the MU </a:t>
                </a:r>
                <a:r>
                  <a:rPr lang="en-US" dirty="0" err="1" smtClean="0"/>
                  <a:t>BFer</a:t>
                </a:r>
                <a:endParaRPr lang="en-US" dirty="0" smtClean="0"/>
              </a:p>
              <a:p>
                <a:r>
                  <a:rPr lang="en-US" dirty="0" smtClean="0"/>
                  <a:t>Information can take many forms:</a:t>
                </a:r>
              </a:p>
              <a:p>
                <a:pPr lvl="1"/>
                <a:r>
                  <a:rPr lang="en-US" dirty="0" smtClean="0"/>
                  <a:t>Full information</a:t>
                </a:r>
              </a:p>
              <a:p>
                <a:pPr lvl="1"/>
                <a:r>
                  <a:rPr lang="en-US" dirty="0" smtClean="0"/>
                  <a:t>Magnitude</a:t>
                </a:r>
              </a:p>
              <a:p>
                <a:pPr lvl="1"/>
                <a:r>
                  <a:rPr lang="en-US" dirty="0" smtClean="0"/>
                  <a:t>Relative magnitude</a:t>
                </a:r>
              </a:p>
              <a:p>
                <a:pPr lvl="1"/>
                <a:r>
                  <a:rPr lang="en-US" dirty="0" smtClean="0"/>
                  <a:t>“Threshold exceeded” indication</a:t>
                </a:r>
              </a:p>
              <a:p>
                <a:r>
                  <a:rPr lang="en-US" dirty="0"/>
                  <a:t>MU </a:t>
                </a:r>
                <a:r>
                  <a:rPr lang="en-US" dirty="0" err="1" smtClean="0"/>
                  <a:t>BFer</a:t>
                </a:r>
                <a:r>
                  <a:rPr lang="en-US" dirty="0" smtClean="0"/>
                  <a:t> can use that information to guide sounding decisions</a:t>
                </a:r>
              </a:p>
              <a:p>
                <a:pPr lvl="1"/>
                <a:r>
                  <a:rPr lang="en-US" dirty="0" smtClean="0"/>
                  <a:t>Precise algorithm outside the scope of the standard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6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can be quantized in low # bits</a:t>
            </a:r>
          </a:p>
          <a:p>
            <a:pPr lvl="1"/>
            <a:r>
              <a:rPr lang="en-US" dirty="0" smtClean="0"/>
              <a:t>We expect small values</a:t>
            </a:r>
          </a:p>
          <a:p>
            <a:r>
              <a:rPr lang="en-US" dirty="0" smtClean="0"/>
              <a:t>Information can be provided on a subset of tones</a:t>
            </a:r>
          </a:p>
          <a:p>
            <a:pPr lvl="1"/>
            <a:r>
              <a:rPr lang="en-US" dirty="0" smtClean="0"/>
              <a:t>We don’t expect huge tone-to-tone variations</a:t>
            </a:r>
          </a:p>
          <a:p>
            <a:r>
              <a:rPr lang="en-US" dirty="0" smtClean="0"/>
              <a:t>Information can possibly be piggy-backed on the regular ACK frame</a:t>
            </a:r>
          </a:p>
          <a:p>
            <a:pPr lvl="1"/>
            <a:r>
              <a:rPr lang="en-US" dirty="0" smtClean="0"/>
              <a:t>Data frame will be followed by ACK anyway (mostly …)</a:t>
            </a:r>
          </a:p>
          <a:p>
            <a:pPr lvl="1"/>
            <a:r>
              <a:rPr lang="en-US" dirty="0" smtClean="0"/>
              <a:t>This avoids separate exchange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overhead low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07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 needs frequent sounding to maintain precoding</a:t>
            </a:r>
          </a:p>
          <a:p>
            <a:pPr lvl="1"/>
            <a:r>
              <a:rPr lang="en-US" dirty="0" smtClean="0"/>
              <a:t>Function of environment</a:t>
            </a:r>
          </a:p>
          <a:p>
            <a:r>
              <a:rPr lang="en-US" dirty="0" smtClean="0"/>
              <a:t>STAs have information of the effectiveness of precoding</a:t>
            </a:r>
          </a:p>
          <a:p>
            <a:r>
              <a:rPr lang="en-US" dirty="0" smtClean="0"/>
              <a:t>Feedback from the MU </a:t>
            </a:r>
            <a:r>
              <a:rPr lang="en-US" dirty="0" err="1" smtClean="0"/>
              <a:t>BFee</a:t>
            </a:r>
            <a:r>
              <a:rPr lang="en-US" dirty="0" smtClean="0"/>
              <a:t> allows </a:t>
            </a:r>
            <a:r>
              <a:rPr lang="en-US" dirty="0" err="1" smtClean="0"/>
              <a:t>BFer</a:t>
            </a:r>
            <a:r>
              <a:rPr lang="en-US" dirty="0" smtClean="0"/>
              <a:t> to make more informed decision on sounding</a:t>
            </a:r>
          </a:p>
          <a:p>
            <a:pPr lvl="1"/>
            <a:r>
              <a:rPr lang="en-US" dirty="0" smtClean="0"/>
              <a:t>Reducing protocol overhead</a:t>
            </a:r>
          </a:p>
          <a:p>
            <a:r>
              <a:rPr lang="en-US" dirty="0" smtClean="0"/>
              <a:t>Provide a mechanism to enable interference channel measurement from </a:t>
            </a:r>
            <a:r>
              <a:rPr lang="en-US" dirty="0" err="1"/>
              <a:t>BFee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err="1" smtClean="0"/>
              <a:t>BFer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28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IEEE 802.11 </a:t>
            </a:r>
            <a:r>
              <a:rPr lang="en-US" dirty="0" err="1"/>
              <a:t>TGax</a:t>
            </a:r>
            <a:r>
              <a:rPr lang="en-US" dirty="0"/>
              <a:t> Specification Framework?</a:t>
            </a:r>
          </a:p>
          <a:p>
            <a:pPr lvl="1"/>
            <a:r>
              <a:rPr lang="en-US" dirty="0" smtClean="0"/>
              <a:t>11ax shall define </a:t>
            </a:r>
            <a:r>
              <a:rPr lang="en-US" dirty="0" smtClean="0"/>
              <a:t>a mechanism </a:t>
            </a:r>
            <a:r>
              <a:rPr lang="en-US" smtClean="0"/>
              <a:t>to </a:t>
            </a:r>
            <a:r>
              <a:rPr lang="en-US" smtClean="0"/>
              <a:t>enable feedback </a:t>
            </a:r>
            <a:r>
              <a:rPr lang="en-US" dirty="0" smtClean="0"/>
              <a:t>information on the interference channel measured at the receiver to the transmitter?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68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MU-MIMO and </a:t>
            </a:r>
            <a:r>
              <a:rPr lang="en-US" dirty="0" err="1" smtClean="0"/>
              <a:t>TxBF</a:t>
            </a:r>
            <a:r>
              <a:rPr lang="en-US" dirty="0" smtClean="0"/>
              <a:t> precoding are based on channel information obtained during sounding</a:t>
            </a:r>
          </a:p>
          <a:p>
            <a:pPr lvl="1"/>
            <a:r>
              <a:rPr lang="en-US" dirty="0" smtClean="0"/>
              <a:t>Snapshot in time</a:t>
            </a:r>
          </a:p>
          <a:p>
            <a:r>
              <a:rPr lang="en-US" dirty="0" smtClean="0"/>
              <a:t>The natural variability of the wireless channel causes the channel information and hence the precoding matrices to “age”</a:t>
            </a:r>
          </a:p>
          <a:p>
            <a:pPr lvl="1"/>
            <a:r>
              <a:rPr lang="en-US" dirty="0" smtClean="0"/>
              <a:t>Loss of BF gain over time</a:t>
            </a:r>
          </a:p>
          <a:p>
            <a:pPr lvl="1"/>
            <a:r>
              <a:rPr lang="en-US" dirty="0" smtClean="0"/>
              <a:t>Loss of interference cancellation over time</a:t>
            </a:r>
          </a:p>
          <a:p>
            <a:r>
              <a:rPr lang="en-US" dirty="0" smtClean="0"/>
              <a:t>Channel information and precoding matrices need to be “refreshed” at an appropriate rate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1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Illustrate effect of precoding loss through simple matrix model</a:t>
            </a:r>
          </a:p>
          <a:p>
            <a:r>
              <a:rPr lang="en-US" dirty="0" smtClean="0"/>
              <a:t>Show how receiver feedback can help in optimizing sounding frequency</a:t>
            </a:r>
          </a:p>
          <a:p>
            <a:pPr lvl="1"/>
            <a:r>
              <a:rPr lang="en-US" dirty="0" smtClean="0"/>
              <a:t>Since sounding implies overhead, it should be used carefully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06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simple matrix model</a:t>
            </a:r>
          </a:p>
          <a:p>
            <a:pPr lvl="1"/>
            <a:r>
              <a:rPr lang="en-US" dirty="0" smtClean="0"/>
              <a:t>Choose two independent channel matrix realizations</a:t>
            </a:r>
          </a:p>
          <a:p>
            <a:pPr lvl="1"/>
            <a:r>
              <a:rPr lang="en-US" dirty="0" smtClean="0"/>
              <a:t>Perform precoding based on the initial channel values</a:t>
            </a:r>
          </a:p>
          <a:p>
            <a:pPr lvl="1"/>
            <a:r>
              <a:rPr lang="en-US" dirty="0" smtClean="0"/>
              <a:t>“Morph” the channel from its initial value to the other realization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model for changing channel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581401"/>
            <a:ext cx="38100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819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28800"/>
                <a:ext cx="7772400" cy="4114800"/>
              </a:xfrm>
            </p:spPr>
            <p:txBody>
              <a:bodyPr/>
              <a:lstStyle/>
              <a:p>
                <a:r>
                  <a:rPr lang="en-US" dirty="0" smtClean="0"/>
                  <a:t>For channels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=1, …,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dirty="0" smtClean="0"/>
                  <a:t> and precoding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=1, …,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dirty="0" smtClean="0"/>
                  <a:t>:</a:t>
                </a:r>
              </a:p>
              <a:p>
                <a:pPr lvl="1"/>
                <a:r>
                  <a:rPr lang="en-US" dirty="0" smtClean="0"/>
                  <a:t>Evaluate SINR: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𝑆𝐼𝑁𝑅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6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With: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𝑡𝑟𝑎𝑐𝑒</m:t>
                    </m:r>
                    <m:d>
                      <m:dPr>
                        <m:ctrlP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bSup>
                        <m:sSub>
                          <m:sSub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i="1" dirty="0" smtClean="0">
                    <a:solidFill>
                      <a:schemeClr val="accent6"/>
                    </a:solidFill>
                  </a:rPr>
                  <a:t/>
                </a:r>
                <a:br>
                  <a:rPr lang="en-US" sz="1800" i="1" dirty="0" smtClean="0">
                    <a:solidFill>
                      <a:schemeClr val="accent6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𝑡𝑟𝑎𝑐𝑒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bSup>
                            <m:sSubSup>
                              <m:sSubSupPr>
                                <m:ctrlP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We use an “ideal” reference where precoding matrices are up to date with latest channel information</a:t>
                </a:r>
              </a:p>
              <a:p>
                <a:pPr lvl="1"/>
                <a:r>
                  <a:rPr lang="en-US" dirty="0" smtClean="0"/>
                  <a:t>Equivalent to sounding right before the transmission of the packet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28800"/>
                <a:ext cx="7772400" cy="4114800"/>
              </a:xfrm>
              <a:blipFill rotWithShape="0">
                <a:blip r:embed="rId2"/>
                <a:stretch>
                  <a:fillRect l="-1098" t="-1185" b="-7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Simulating precoding loss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53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4x4 AP, three 1x1 users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Loss of precoding in changing channe</a:t>
            </a:r>
            <a:r>
              <a:rPr lang="en-US" dirty="0"/>
              <a:t>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362200"/>
            <a:ext cx="5257800" cy="4079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05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Updating channel information implies overhead</a:t>
            </a:r>
          </a:p>
          <a:p>
            <a:pPr lvl="1"/>
            <a:r>
              <a:rPr lang="en-US" dirty="0" smtClean="0"/>
              <a:t>Protocol overhead from sounding and sounding feedback</a:t>
            </a:r>
          </a:p>
          <a:p>
            <a:r>
              <a:rPr lang="en-US" dirty="0" smtClean="0"/>
              <a:t>Resources should be managed carefully</a:t>
            </a:r>
          </a:p>
          <a:p>
            <a:pPr lvl="1"/>
            <a:r>
              <a:rPr lang="en-US" dirty="0" smtClean="0"/>
              <a:t>Excessive sounding wastes channel capacity without benefit</a:t>
            </a:r>
          </a:p>
          <a:p>
            <a:pPr lvl="1"/>
            <a:r>
              <a:rPr lang="en-US" dirty="0" smtClean="0"/>
              <a:t>Too few soundings degrade performance, especially for MU-MIMO</a:t>
            </a:r>
          </a:p>
          <a:p>
            <a:r>
              <a:rPr lang="en-US" dirty="0"/>
              <a:t>MU-MIMO needs </a:t>
            </a:r>
            <a:r>
              <a:rPr lang="en-US" dirty="0" smtClean="0"/>
              <a:t>more </a:t>
            </a:r>
            <a:r>
              <a:rPr lang="en-US" dirty="0"/>
              <a:t>frequent updates than BF</a:t>
            </a:r>
          </a:p>
          <a:p>
            <a:pPr lvl="1"/>
            <a:r>
              <a:rPr lang="en-US" dirty="0"/>
              <a:t>Depends on environment and can change over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How to find the right sounding frequency?</a:t>
            </a:r>
          </a:p>
          <a:p>
            <a:pPr lvl="1"/>
            <a:r>
              <a:rPr lang="en-US" dirty="0" smtClean="0"/>
              <a:t>Too frequent sounding increases overhead</a:t>
            </a:r>
          </a:p>
          <a:p>
            <a:pPr lvl="1"/>
            <a:r>
              <a:rPr lang="en-US" dirty="0" smtClean="0"/>
              <a:t>Too infrequent sounding increases interference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33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 sounding interval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with sounding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457496"/>
            <a:ext cx="4958080" cy="398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58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Sounding triggered by 3dB </a:t>
            </a:r>
            <a:r>
              <a:rPr lang="en-US" smtClean="0"/>
              <a:t>SINR degradation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with sounding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240" y="2401093"/>
            <a:ext cx="5103495" cy="392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8239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2342</TotalTime>
  <Words>627</Words>
  <Application>Microsoft Office PowerPoint</Application>
  <PresentationFormat>On-screen Show (4:3)</PresentationFormat>
  <Paragraphs>129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Cambria Math</vt:lpstr>
      <vt:lpstr>Times New Roman</vt:lpstr>
      <vt:lpstr>802-11-Submission</vt:lpstr>
      <vt:lpstr>Document</vt:lpstr>
      <vt:lpstr>MU BFee Interference channel feedback </vt:lpstr>
      <vt:lpstr>Problem statement</vt:lpstr>
      <vt:lpstr>Summary</vt:lpstr>
      <vt:lpstr>Simple model for changing channel</vt:lpstr>
      <vt:lpstr>Simulating precoding loss</vt:lpstr>
      <vt:lpstr>Loss of precoding in changing channel</vt:lpstr>
      <vt:lpstr>Sounding</vt:lpstr>
      <vt:lpstr>Illustration with sounding</vt:lpstr>
      <vt:lpstr>Illustration with sounding (2)</vt:lpstr>
      <vt:lpstr>How to optimize sounding overhead?</vt:lpstr>
      <vt:lpstr>What information can the STA provide?</vt:lpstr>
      <vt:lpstr>Proposal</vt:lpstr>
      <vt:lpstr>Keep overhead low</vt:lpstr>
      <vt:lpstr>Summary</vt:lpstr>
      <vt:lpstr>Straw Poll</vt:lpstr>
    </vt:vector>
  </TitlesOfParts>
  <Company>Quantenna Communications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Sigurd Schelstraete</dc:creator>
  <cp:lastModifiedBy>Sigurd Schelstraete</cp:lastModifiedBy>
  <cp:revision>48</cp:revision>
  <cp:lastPrinted>1998-02-10T13:28:06Z</cp:lastPrinted>
  <dcterms:created xsi:type="dcterms:W3CDTF">2015-06-30T23:33:51Z</dcterms:created>
  <dcterms:modified xsi:type="dcterms:W3CDTF">2015-07-13T19:33:30Z</dcterms:modified>
</cp:coreProperties>
</file>