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41" r:id="rId3"/>
    <p:sldId id="342" r:id="rId4"/>
    <p:sldId id="343" r:id="rId5"/>
    <p:sldId id="345" r:id="rId6"/>
    <p:sldId id="344" r:id="rId7"/>
    <p:sldId id="346" r:id="rId8"/>
    <p:sldId id="270" r:id="rId9"/>
    <p:sldId id="336" r:id="rId10"/>
    <p:sldId id="338" r:id="rId11"/>
    <p:sldId id="330" r:id="rId12"/>
    <p:sldId id="334" r:id="rId13"/>
    <p:sldId id="339" r:id="rId14"/>
    <p:sldId id="328" r:id="rId1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CC"/>
    <a:srgbClr val="FF0000"/>
    <a:srgbClr val="00CC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567" autoAdjust="0"/>
  </p:normalViewPr>
  <p:slideViewPr>
    <p:cSldViewPr>
      <p:cViewPr varScale="1">
        <p:scale>
          <a:sx n="70" d="100"/>
          <a:sy n="70" d="100"/>
        </p:scale>
        <p:origin x="-14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790" y="-102"/>
      </p:cViewPr>
      <p:guideLst>
        <p:guide orient="horz" pos="3223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2536" y="199841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86419" y="112306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9150" y="990898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32206" y="990898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32206" y="990898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9150" y="990898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409150" y="990898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Zhigang Rong, Huawei, et.,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/>
              <a:t>doc.: IEEE 802.11-15/0813r0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609600" y="304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dirty="0" smtClean="0"/>
              <a:t>July 2015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oonsuk@apple.com" TargetMode="External"/><Relationship Id="rId7" Type="http://schemas.openxmlformats.org/officeDocument/2006/relationships/hyperlink" Target="mailto:chartman@apple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ricwong@apple.com" TargetMode="External"/><Relationship Id="rId5" Type="http://schemas.openxmlformats.org/officeDocument/2006/relationships/hyperlink" Target="mailto:guoqing_li@apple.com" TargetMode="External"/><Relationship Id="rId4" Type="http://schemas.openxmlformats.org/officeDocument/2006/relationships/hyperlink" Target="mailto:mujtaba@apple.co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CP Indication for UL MU Transmission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Zhigang Rong, Huawei, et., al.</a:t>
            </a:r>
            <a:endParaRPr lang="en-US" altLang="zh-CN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14400" y="2848748"/>
          <a:ext cx="7467600" cy="33234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92121, USA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92121, USA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CP Indication for UL MU Transmission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038600"/>
          </a:xfrm>
        </p:spPr>
        <p:txBody>
          <a:bodyPr>
            <a:noAutofit/>
          </a:bodyPr>
          <a:lstStyle/>
          <a:p>
            <a:r>
              <a:rPr lang="en-US" sz="1800" dirty="0" smtClean="0"/>
              <a:t>Alt. 1: CP length is implicitly indicated by the usage of UL MU</a:t>
            </a:r>
          </a:p>
          <a:p>
            <a:pPr lvl="1"/>
            <a:r>
              <a:rPr lang="en-US" sz="1600" dirty="0" smtClean="0"/>
              <a:t>STA can read the UL scheduling information in Trigger frame and decide if the following UL transmission will be UL MU</a:t>
            </a:r>
          </a:p>
          <a:p>
            <a:pPr lvl="1"/>
            <a:r>
              <a:rPr lang="en-US" sz="1600" dirty="0" smtClean="0"/>
              <a:t>If the UL transmission is for UL MU, the STA will use a default CP length for its UL MU transmission</a:t>
            </a:r>
          </a:p>
          <a:p>
            <a:pPr lvl="1"/>
            <a:r>
              <a:rPr lang="en-US" sz="1600" dirty="0" smtClean="0"/>
              <a:t>Suitable for Option 1: a single CP length for UL MU transmission</a:t>
            </a:r>
          </a:p>
          <a:p>
            <a:pPr lvl="1"/>
            <a:endParaRPr lang="en-US" sz="1400" dirty="0" smtClean="0"/>
          </a:p>
          <a:p>
            <a:r>
              <a:rPr lang="en-US" sz="1800" dirty="0" smtClean="0"/>
              <a:t>Alt. 2: CP length is explicitly indicated</a:t>
            </a:r>
            <a:endParaRPr lang="en-US" sz="1400" dirty="0" smtClean="0"/>
          </a:p>
          <a:p>
            <a:pPr lvl="1"/>
            <a:r>
              <a:rPr lang="en-US" altLang="zh-CN" sz="1600" dirty="0" smtClean="0"/>
              <a:t>CP length can be indicated by a “GI Length” field in a common part of UL scheduling information in a Trigger frame </a:t>
            </a:r>
          </a:p>
          <a:p>
            <a:pPr lvl="1"/>
            <a:r>
              <a:rPr lang="en-US" altLang="zh-CN" sz="1600" dirty="0" smtClean="0"/>
              <a:t>Suitable for Option 2: </a:t>
            </a:r>
            <a:r>
              <a:rPr lang="en-US" sz="1600" dirty="0" smtClean="0"/>
              <a:t>multiple possible CP lengths for UL MU transmission</a:t>
            </a:r>
            <a:endParaRPr lang="en-US" altLang="zh-CN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</p:spTree>
    <p:extLst>
      <p:ext uri="{BB962C8B-B14F-4D97-AF65-F5344CB8AC3E}">
        <p14:creationId xmlns=""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>
              <a:tabLst>
                <a:tab pos="1882775" algn="l"/>
                <a:tab pos="1973263" algn="l"/>
              </a:tabLst>
            </a:pPr>
            <a:r>
              <a:rPr lang="en-US" altLang="zh-CN" dirty="0" smtClean="0"/>
              <a:t>Comparison of Alt.1 and Alt. 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2971800"/>
          </a:xfrm>
        </p:spPr>
        <p:txBody>
          <a:bodyPr>
            <a:normAutofit/>
          </a:bodyPr>
          <a:lstStyle/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pPr>
              <a:buNone/>
            </a:pPr>
            <a:endParaRPr lang="en-US" altLang="zh-CN" sz="18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endParaRPr lang="en-US" sz="1800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835696" y="2362200"/>
          <a:ext cx="5403303" cy="2467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933"/>
                <a:gridCol w="1714097"/>
                <a:gridCol w="1767273"/>
              </a:tblGrid>
              <a:tr h="638735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Alt. 1 </a:t>
                      </a:r>
                      <a:b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(Implicit)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Alt.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 2 </a:t>
                      </a:r>
                      <a:b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(Explicit)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5666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Signaling Overhead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Flexibility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3873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Support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 CP Length Option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 1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Options 1 and 2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4355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zh-CN" sz="1800" dirty="0" smtClean="0"/>
              <a:t>We presented two alternatives to indicate CP length for UL MU transmission</a:t>
            </a:r>
          </a:p>
          <a:p>
            <a:r>
              <a:rPr lang="en-US" altLang="zh-CN" sz="1800" dirty="0" smtClean="0"/>
              <a:t>Alt. 1 incurs no additional signaling overhead but can only support a single CP length</a:t>
            </a:r>
          </a:p>
          <a:p>
            <a:r>
              <a:rPr lang="en-US" altLang="zh-CN" sz="1800" dirty="0" smtClean="0"/>
              <a:t>Alt. 2 requires additional signaling overhead but is more flexible to support multiple possible CP lengths</a:t>
            </a:r>
          </a:p>
          <a:p>
            <a:r>
              <a:rPr lang="en-US" altLang="zh-CN" sz="1800" dirty="0" smtClean="0"/>
              <a:t>Our preference is Alt. 2</a:t>
            </a:r>
          </a:p>
          <a:p>
            <a:endParaRPr lang="en-US" altLang="zh-CN" sz="1800" dirty="0" smtClean="0"/>
          </a:p>
          <a:p>
            <a:pPr lvl="1"/>
            <a:endParaRPr lang="en-US" altLang="zh-CN" sz="14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Do you agree to add the following text into 11ax SFD</a:t>
            </a:r>
            <a:r>
              <a:rPr lang="en-US" altLang="zh-CN" sz="2000" dirty="0" smtClean="0"/>
              <a:t>?</a:t>
            </a:r>
          </a:p>
          <a:p>
            <a:pPr lvl="1"/>
            <a:r>
              <a:rPr lang="en-US" sz="1800" dirty="0" smtClean="0"/>
              <a:t>3.y.z CP length of UL OFDMA/MU-MIMO transmission shall be explicitly indicated by AP in the Trigger frame that allocates resources for the UL OFDMA/MU-MIMO transmission. The value of CP length for all users addressed by the Trigger frame shall be the same.</a:t>
            </a:r>
            <a:endParaRPr lang="en-US" altLang="zh-CN" sz="1800" dirty="0" smtClean="0"/>
          </a:p>
          <a:p>
            <a:pPr>
              <a:buNone/>
            </a:pPr>
            <a:endParaRPr lang="en-US" altLang="zh-CN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 smtClean="0"/>
              <a:t>[1] 11-15/0132r6 </a:t>
            </a:r>
            <a:r>
              <a:rPr lang="en-US" sz="1800" dirty="0" smtClean="0"/>
              <a:t>Specification Framework for </a:t>
            </a:r>
            <a:r>
              <a:rPr lang="en-US" sz="1800" dirty="0" err="1" smtClean="0"/>
              <a:t>TGax</a:t>
            </a:r>
            <a:endParaRPr lang="en-US" altLang="zh-CN" sz="1800" dirty="0" smtClean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</p:spTree>
    <p:extLst>
      <p:ext uri="{BB962C8B-B14F-4D97-AF65-F5344CB8AC3E}">
        <p14:creationId xmlns="" xmlns:p14="http://schemas.microsoft.com/office/powerpoint/2010/main" val="37965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  <p:sp>
        <p:nvSpPr>
          <p:cNvPr id="12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990600" y="1229912"/>
          <a:ext cx="7239000" cy="47898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Huawei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  <p:sp>
        <p:nvSpPr>
          <p:cNvPr id="12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  <p:sp>
        <p:nvSpPr>
          <p:cNvPr id="12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3886200"/>
          <a:ext cx="7239000" cy="14675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  <p:sp>
        <p:nvSpPr>
          <p:cNvPr id="12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21354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456634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  <p:sp>
        <p:nvSpPr>
          <p:cNvPr id="12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hy0117.choi@lge.com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4648200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  <p:sp>
        <p:nvSpPr>
          <p:cNvPr id="12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038600"/>
          </a:xfrm>
        </p:spPr>
        <p:txBody>
          <a:bodyPr>
            <a:noAutofit/>
          </a:bodyPr>
          <a:lstStyle/>
          <a:p>
            <a:r>
              <a:rPr lang="en-US" sz="1600" dirty="0" smtClean="0"/>
              <a:t>In [1], the following has been specified</a:t>
            </a:r>
          </a:p>
          <a:p>
            <a:pPr lvl="1"/>
            <a:r>
              <a:rPr lang="en-GB" sz="1400" dirty="0" smtClean="0"/>
              <a:t>“Data symbols in an HE PPDU shall support guard interval durations of 0.8 µ</a:t>
            </a:r>
            <a:r>
              <a:rPr lang="en-GB" sz="1400" dirty="0" err="1" smtClean="0"/>
              <a:t>s</a:t>
            </a:r>
            <a:r>
              <a:rPr lang="en-GB" sz="1400" dirty="0" smtClean="0"/>
              <a:t>, 1.6 µ</a:t>
            </a:r>
            <a:r>
              <a:rPr lang="en-GB" sz="1400" dirty="0" err="1" smtClean="0"/>
              <a:t>s</a:t>
            </a:r>
            <a:r>
              <a:rPr lang="en-GB" sz="1400" dirty="0" smtClean="0"/>
              <a:t> and 3.2 µ</a:t>
            </a:r>
            <a:r>
              <a:rPr lang="en-GB" sz="1400" dirty="0" err="1" smtClean="0"/>
              <a:t>s</a:t>
            </a:r>
            <a:r>
              <a:rPr lang="en-GB" sz="1400" dirty="0" smtClean="0"/>
              <a:t>.</a:t>
            </a:r>
            <a:r>
              <a:rPr lang="en-US" sz="1400" dirty="0" smtClean="0"/>
              <a:t>”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For UL MU (i.e., UL OFDMA and UL MU-MIMO) transmission, it is required that signals from multiple STAs to be time-aligned at the AP</a:t>
            </a:r>
          </a:p>
          <a:p>
            <a:pPr lvl="1"/>
            <a:r>
              <a:rPr lang="en-US" sz="1400" dirty="0" smtClean="0"/>
              <a:t>Otherwise, significant interference among STAs will occur</a:t>
            </a:r>
          </a:p>
          <a:p>
            <a:endParaRPr lang="en-US" sz="1600" dirty="0" smtClean="0"/>
          </a:p>
          <a:p>
            <a:r>
              <a:rPr lang="en-US" sz="1600" dirty="0" smtClean="0"/>
              <a:t>Therefore, it is required that all the STAs involve in UL MU transmission should use the same CP length</a:t>
            </a:r>
          </a:p>
          <a:p>
            <a:pPr lvl="1"/>
            <a:r>
              <a:rPr lang="en-US" sz="1400" dirty="0" smtClean="0"/>
              <a:t>Different CP for different STA will cause signals from different STA misaligned at the AP</a:t>
            </a:r>
          </a:p>
          <a:p>
            <a:pPr lvl="1"/>
            <a:r>
              <a:rPr lang="en-US" sz="1400" dirty="0" smtClean="0"/>
              <a:t>Signals arriving at the AP should be within the CP window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Due to the difference on UL and DL, the CP length required for UL and DL MU transmission could be different</a:t>
            </a:r>
          </a:p>
          <a:p>
            <a:pPr lvl="1"/>
            <a:r>
              <a:rPr lang="en-US" sz="1200" dirty="0" smtClean="0"/>
              <a:t>UL transmission are from multiple transmitters (i.e., STAs) while DL transmission are from a single transmitter (i.e., AP)</a:t>
            </a:r>
          </a:p>
          <a:p>
            <a:pPr lvl="1"/>
            <a:r>
              <a:rPr lang="en-US" sz="1200" dirty="0" smtClean="0"/>
              <a:t>CP for UL MU transmission needs to accommodate round trip delay difference and timing inaccuracy among STAs  while CP for DL MU does not need to</a:t>
            </a:r>
          </a:p>
          <a:p>
            <a:pPr lvl="1"/>
            <a:endParaRPr lang="en-US" sz="1200" dirty="0" smtClean="0"/>
          </a:p>
          <a:p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</p:spTree>
    <p:extLst>
      <p:ext uri="{BB962C8B-B14F-4D97-AF65-F5344CB8AC3E}">
        <p14:creationId xmlns=""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Possible CP Length for UL MU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038600"/>
          </a:xfrm>
        </p:spPr>
        <p:txBody>
          <a:bodyPr>
            <a:noAutofit/>
          </a:bodyPr>
          <a:lstStyle/>
          <a:p>
            <a:r>
              <a:rPr lang="en-US" sz="1800" dirty="0" smtClean="0"/>
              <a:t>Option 1: a single CP length for UL MU transmission</a:t>
            </a:r>
          </a:p>
          <a:p>
            <a:pPr lvl="1"/>
            <a:r>
              <a:rPr lang="en-US" sz="1600" dirty="0" smtClean="0"/>
              <a:t>This CP length should be large enough to accommodate the maximum round trip delay, timing inaccuracy among STAs, and channel delay spread</a:t>
            </a:r>
          </a:p>
          <a:p>
            <a:pPr lvl="1"/>
            <a:r>
              <a:rPr lang="en-US" sz="1600" dirty="0" smtClean="0"/>
              <a:t>Possible value could be 1.6 us or 3.2 us</a:t>
            </a:r>
          </a:p>
          <a:p>
            <a:pPr lvl="1"/>
            <a:endParaRPr lang="en-US" sz="1400" dirty="0" smtClean="0"/>
          </a:p>
          <a:p>
            <a:r>
              <a:rPr lang="en-US" sz="1800" dirty="0" smtClean="0"/>
              <a:t>Option 2: multiple possible CP lengths for UL MU transmission</a:t>
            </a:r>
            <a:endParaRPr lang="en-US" sz="1400" dirty="0" smtClean="0"/>
          </a:p>
          <a:p>
            <a:pPr lvl="1"/>
            <a:r>
              <a:rPr lang="en-US" altLang="zh-CN" sz="1600" dirty="0" smtClean="0"/>
              <a:t>AP can select one out of multiple CP lengths and assign it to multiple STAs for UL MU transmission</a:t>
            </a:r>
          </a:p>
          <a:p>
            <a:pPr lvl="1"/>
            <a:r>
              <a:rPr lang="en-US" altLang="zh-CN" sz="1600" dirty="0" smtClean="0"/>
              <a:t>Possible values could be 0.8 us, 1.6 us and 3.2 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/>
              <a:t>Zhigang Rong, Huawei, et., al.</a:t>
            </a:r>
          </a:p>
        </p:txBody>
      </p:sp>
    </p:spTree>
    <p:extLst>
      <p:ext uri="{BB962C8B-B14F-4D97-AF65-F5344CB8AC3E}">
        <p14:creationId xmlns=""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45360</TotalTime>
  <Words>1633</Words>
  <Application>Microsoft Office PowerPoint</Application>
  <PresentationFormat>On-screen Show (4:3)</PresentationFormat>
  <Paragraphs>544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ACcord Submission Template</vt:lpstr>
      <vt:lpstr>CP Indication for UL MU Transmission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Possible CP Length for UL MU</vt:lpstr>
      <vt:lpstr>CP Indication for UL MU Transmission</vt:lpstr>
      <vt:lpstr>Comparison of Alt.1 and Alt. 2</vt:lpstr>
      <vt:lpstr>Conclusions</vt:lpstr>
      <vt:lpstr>Straw Poll</vt:lpstr>
      <vt:lpstr>References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Zhigang Rong</cp:lastModifiedBy>
  <cp:revision>1380</cp:revision>
  <cp:lastPrinted>1998-02-10T13:28:06Z</cp:lastPrinted>
  <dcterms:created xsi:type="dcterms:W3CDTF">2009-12-02T19:05:24Z</dcterms:created>
  <dcterms:modified xsi:type="dcterms:W3CDTF">2015-07-13T08:11:30Z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(2)Li1rKYQacqufIbF+UDzt7diGZw2hcmUb8TAK6tjRdyKv1FbzguPD8EZJAnkrmUpeGtgNbOX87TBMZE7gIdML6DE1Z2VdpDRYOr2tc86TTxDHvJdJzADypI65weeUK57crEZjf2f4Vl1Lzoe7bamMAmQbRWTP09hROXQAOHoS8/FFGFJXqP210is52ro0sc5HzAgAjYUCvByWFNMasEgFsahDmkee5HYMqH5Enw4zB+OKYtno</vt:lpwstr>
  </property>
  <property fmtid="{D5CDD505-2E9C-101B-9397-08002B2CF9AE}" pid="4" name="_ms_pID_7253431">
    <vt:lpwstr>nhVYoQ2FgOp8eHjcPf8D3rC8wS68b0aw/PVT8/E6K6aVl675B4b5auxE5Ip4JmPNdE3kUSgYzOCBZ38w+KEBD/HWUrCCkQe4GAE3nd1eFRX4WaUIY4d9H8Ju2xeUUm4ws2bkztthiHnDswoPzaWuk4Mq3fYFb7PsYZeE21w7PoiOGcDejpuIxdQpPNFk4cOoAngqePB7DLp3YWhx</vt:lpwstr>
  </property>
  <property fmtid="{D5CDD505-2E9C-101B-9397-08002B2CF9AE}" pid="5" name="sflag">
    <vt:lpwstr>1436774863</vt:lpwstr>
  </property>
</Properties>
</file>