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15" r:id="rId3"/>
    <p:sldId id="473" r:id="rId4"/>
    <p:sldId id="478" r:id="rId5"/>
    <p:sldId id="475" r:id="rId6"/>
    <p:sldId id="474" r:id="rId7"/>
    <p:sldId id="477" r:id="rId8"/>
    <p:sldId id="504" r:id="rId9"/>
    <p:sldId id="481" r:id="rId10"/>
    <p:sldId id="509" r:id="rId11"/>
    <p:sldId id="510" r:id="rId12"/>
    <p:sldId id="511" r:id="rId13"/>
    <p:sldId id="512" r:id="rId14"/>
    <p:sldId id="513" r:id="rId15"/>
    <p:sldId id="514" r:id="rId16"/>
    <p:sldId id="51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46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1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802.11-15/0812r1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monajem@cisco.com" TargetMode="External"/><Relationship Id="rId4" Type="http://schemas.openxmlformats.org/officeDocument/2006/relationships/hyperlink" Target="mailto:brianh@cisco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Pilot Design for Data Section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712881"/>
              </p:ext>
            </p:extLst>
          </p:nvPr>
        </p:nvGraphicFramePr>
        <p:xfrm>
          <a:off x="685800" y="2362200"/>
          <a:ext cx="7772400" cy="267436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46722"/>
                <a:gridCol w="1248247"/>
                <a:gridCol w="1615105"/>
                <a:gridCol w="811439"/>
                <a:gridCol w="22508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Li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Tao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Arjun Bharadwaj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802.11: Historical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b="1" dirty="0">
                <a:solidFill>
                  <a:srgbClr val="000000"/>
                </a:solidFill>
              </a:rPr>
              <a:t>Two kinds of pilot mappings </a:t>
            </a:r>
            <a:r>
              <a:rPr lang="en-US" sz="2400" b="1" dirty="0" smtClean="0">
                <a:solidFill>
                  <a:srgbClr val="000000"/>
                </a:solidFill>
              </a:rPr>
              <a:t>exist in 802.11 </a:t>
            </a:r>
            <a:r>
              <a:rPr lang="en-US" sz="2400" b="1" dirty="0">
                <a:solidFill>
                  <a:srgbClr val="000000"/>
                </a:solidFill>
              </a:rPr>
              <a:t>standards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MIMO pilots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Used in 11n, different stream uses different pilot sequence 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Orthogonal </a:t>
            </a:r>
            <a:r>
              <a:rPr lang="en-US" dirty="0" smtClean="0">
                <a:solidFill>
                  <a:srgbClr val="000000"/>
                </a:solidFill>
              </a:rPr>
              <a:t>space-frequency and space-time </a:t>
            </a:r>
            <a:r>
              <a:rPr lang="en-US" dirty="0">
                <a:solidFill>
                  <a:srgbClr val="000000"/>
                </a:solidFill>
              </a:rPr>
              <a:t>mapping </a:t>
            </a:r>
          </a:p>
          <a:p>
            <a:pPr lvl="3"/>
            <a:r>
              <a:rPr lang="en-US" sz="1400" dirty="0">
                <a:solidFill>
                  <a:srgbClr val="000000"/>
                </a:solidFill>
              </a:rPr>
              <a:t>More robust performance for highly correlated channels </a:t>
            </a:r>
            <a:r>
              <a:rPr lang="en-US" sz="1400" dirty="0" smtClean="0">
                <a:solidFill>
                  <a:srgbClr val="000000"/>
                </a:solidFill>
              </a:rPr>
              <a:t>by providing diversity and avoiding undesired BF</a:t>
            </a:r>
            <a:endParaRPr lang="en-US" sz="1400" dirty="0">
              <a:solidFill>
                <a:srgbClr val="000000"/>
              </a:solidFill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Single stream pilots (SSP)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Used in 11ac, different streams use exactly the same pilot sequence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Used for both SU and </a:t>
            </a:r>
            <a:r>
              <a:rPr lang="en-US" dirty="0">
                <a:solidFill>
                  <a:srgbClr val="000000"/>
                </a:solidFill>
              </a:rPr>
              <a:t>DL MU-MIMO</a:t>
            </a:r>
            <a:endParaRPr lang="en-US" sz="1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design in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 SU and DL/UL OFDMA, reusing 11ac single-stream pilots (SSP) becomes natural choice</a:t>
            </a:r>
          </a:p>
          <a:p>
            <a:pPr lvl="1"/>
            <a:r>
              <a:rPr lang="en-US" dirty="0" smtClean="0"/>
              <a:t>Similar to 11ac, just one common phase offset needs to be tracked </a:t>
            </a:r>
          </a:p>
          <a:p>
            <a:pPr lvl="2"/>
            <a:r>
              <a:rPr lang="en-US" dirty="0" smtClean="0"/>
              <a:t>On the entire band (SU) or on each user’s frequency assignment (OFDMA)</a:t>
            </a:r>
          </a:p>
          <a:p>
            <a:endParaRPr lang="en-US" dirty="0" smtClean="0"/>
          </a:p>
          <a:p>
            <a:r>
              <a:rPr lang="en-US" b="1" dirty="0" smtClean="0"/>
              <a:t>The key question is for UL MU MIMO: Do MIMO pilots bring any performance benefit?</a:t>
            </a:r>
          </a:p>
          <a:p>
            <a:pPr lvl="1"/>
            <a:r>
              <a:rPr lang="en-US" dirty="0" smtClean="0"/>
              <a:t>In UL MU-MIMO, AP needs to do per user phase tracking and correction</a:t>
            </a:r>
          </a:p>
          <a:p>
            <a:pPr lvl="1"/>
            <a:r>
              <a:rPr lang="en-US" dirty="0" smtClean="0"/>
              <a:t>If there is no performance benefit of MIMO pilots, adopt SSP </a:t>
            </a:r>
          </a:p>
          <a:p>
            <a:pPr lvl="2"/>
            <a:r>
              <a:rPr lang="en-US" dirty="0" smtClean="0"/>
              <a:t>Leads to unified pilot structure for all </a:t>
            </a:r>
            <a:r>
              <a:rPr lang="en-US" dirty="0" err="1" smtClean="0"/>
              <a:t>Tx</a:t>
            </a:r>
            <a:r>
              <a:rPr lang="en-US" dirty="0" smtClean="0"/>
              <a:t> modes</a:t>
            </a:r>
          </a:p>
          <a:p>
            <a:pPr lvl="2"/>
            <a:endParaRPr lang="en-US" dirty="0"/>
          </a:p>
          <a:p>
            <a:r>
              <a:rPr lang="en-US" b="1" dirty="0"/>
              <a:t>Next 2 slides compare MIMO pilots vs SSP for UL MU-MIMO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9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Suitability of the two pilot options for 11ax UL MU-MIMO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MIMO pilots</a:t>
            </a:r>
          </a:p>
          <a:p>
            <a:pPr lvl="1"/>
            <a:r>
              <a:rPr lang="en-US" sz="1400" dirty="0" smtClean="0"/>
              <a:t>Similar to 11n, different streams would use different pilot sequence</a:t>
            </a:r>
          </a:p>
          <a:p>
            <a:pPr lvl="2"/>
            <a:r>
              <a:rPr lang="en-US" sz="1200" dirty="0" smtClean="0"/>
              <a:t>Pilot sequence decided based on stream index in the UL</a:t>
            </a:r>
          </a:p>
          <a:p>
            <a:pPr lvl="2"/>
            <a:r>
              <a:rPr lang="en-US" sz="1200" dirty="0" smtClean="0"/>
              <a:t>Space time and space frequency orthogonal mapping</a:t>
            </a:r>
          </a:p>
          <a:p>
            <a:pPr lvl="1"/>
            <a:r>
              <a:rPr lang="en-US" sz="1400" dirty="0"/>
              <a:t>O</a:t>
            </a:r>
            <a:r>
              <a:rPr lang="en-US" sz="1400" dirty="0" smtClean="0"/>
              <a:t>rthogonality provided in the MIMO pilots may not be that useful for UL MU-MIMO</a:t>
            </a:r>
          </a:p>
          <a:p>
            <a:pPr lvl="2"/>
            <a:r>
              <a:rPr lang="en-US" sz="1200" dirty="0" smtClean="0"/>
              <a:t>Space-frequency orthogonality to avoid undesired beamforming (over all pilot tones together)</a:t>
            </a:r>
          </a:p>
          <a:p>
            <a:pPr lvl="3"/>
            <a:r>
              <a:rPr lang="en-US" sz="1050" dirty="0" smtClean="0"/>
              <a:t>Channels from different users/streams are most likely uncorrelated</a:t>
            </a:r>
          </a:p>
          <a:p>
            <a:pPr lvl="3"/>
            <a:r>
              <a:rPr lang="en-US" sz="1100" dirty="0" smtClean="0"/>
              <a:t>Large timing offsets and CSDs further help destroy the flatness in fading, so undesired BF unlikely to happen on all pilot tones together</a:t>
            </a:r>
          </a:p>
          <a:p>
            <a:pPr lvl="2"/>
            <a:r>
              <a:rPr lang="en-US" sz="1200" dirty="0" smtClean="0"/>
              <a:t>Space-time orthogonality to get better diversity</a:t>
            </a:r>
          </a:p>
          <a:p>
            <a:pPr lvl="3"/>
            <a:r>
              <a:rPr lang="en-US" sz="1050" dirty="0" smtClean="0"/>
              <a:t>Averaging over time is needed to use this for pilot tracking</a:t>
            </a:r>
          </a:p>
          <a:p>
            <a:pPr lvl="3"/>
            <a:r>
              <a:rPr lang="en-US" sz="1050" dirty="0" smtClean="0"/>
              <a:t>Reduces phase tracking loop BW </a:t>
            </a:r>
            <a:r>
              <a:rPr lang="en-US" sz="1050" dirty="0" smtClean="0">
                <a:sym typeface="Wingdings" pitchFamily="2" charset="2"/>
              </a:rPr>
              <a:t></a:t>
            </a:r>
            <a:r>
              <a:rPr lang="en-US" sz="1050" dirty="0" smtClean="0"/>
              <a:t>admitting more phase noise</a:t>
            </a:r>
          </a:p>
          <a:p>
            <a:pPr lvl="4"/>
            <a:r>
              <a:rPr lang="en-US" sz="1050" dirty="0" smtClean="0"/>
              <a:t>Phase tracking loop BW situation is already exacerbated by 4x symbols</a:t>
            </a:r>
          </a:p>
          <a:p>
            <a:pPr marL="1543050" lvl="4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Single stream pilots with same pilot sequence for every user</a:t>
            </a:r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ll streams/users transmit the same pilot sequence</a:t>
            </a:r>
          </a:p>
          <a:p>
            <a:pPr lvl="2"/>
            <a:r>
              <a:rPr lang="en-US" sz="1200" dirty="0" smtClean="0"/>
              <a:t>Similar to 802.11ac</a:t>
            </a:r>
          </a:p>
          <a:p>
            <a:pPr lvl="1"/>
            <a:r>
              <a:rPr lang="en-US" sz="1400" dirty="0" smtClean="0"/>
              <a:t>Unifies pilot design with other modes</a:t>
            </a:r>
          </a:p>
          <a:p>
            <a:pPr lvl="1"/>
            <a:r>
              <a:rPr lang="en-US" sz="1400" dirty="0" smtClean="0"/>
              <a:t>Need to check if phase tracking performance is comparable to MIMO pilots</a:t>
            </a:r>
          </a:p>
          <a:p>
            <a:pPr marL="457200" lvl="1" indent="0">
              <a:buNone/>
            </a:pPr>
            <a:r>
              <a:rPr lang="en-US" sz="1400" dirty="0" smtClean="0"/>
              <a:t> </a:t>
            </a:r>
          </a:p>
          <a:p>
            <a:pPr lvl="1"/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907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Performance </a:t>
            </a:r>
            <a:r>
              <a:rPr lang="en-US" sz="2000" dirty="0"/>
              <a:t>c</a:t>
            </a:r>
            <a:r>
              <a:rPr lang="en-US" sz="2000" dirty="0" smtClean="0"/>
              <a:t>omparison of the </a:t>
            </a:r>
            <a:r>
              <a:rPr lang="en-US" sz="2000" dirty="0"/>
              <a:t>t</a:t>
            </a:r>
            <a:r>
              <a:rPr lang="en-US" sz="2000" dirty="0" smtClean="0"/>
              <a:t>wo pilot options for UL MU-MIMO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smtClean="0"/>
              <a:t>AP with 4 Rx antennas, 4 STAs with each having 1 </a:t>
            </a:r>
            <a:r>
              <a:rPr lang="en-US" sz="1600" b="1" dirty="0" err="1" smtClean="0"/>
              <a:t>Tx</a:t>
            </a:r>
            <a:r>
              <a:rPr lang="en-US" sz="1600" b="1" dirty="0" smtClean="0"/>
              <a:t> antenna transmitting 1 spatial stream each</a:t>
            </a:r>
            <a:endParaRPr lang="en-US" sz="1400" dirty="0" smtClean="0"/>
          </a:p>
          <a:p>
            <a:r>
              <a:rPr lang="en-US" sz="1600" b="1" dirty="0" smtClean="0"/>
              <a:t>Two Scenarios</a:t>
            </a:r>
          </a:p>
          <a:p>
            <a:pPr lvl="1"/>
            <a:r>
              <a:rPr lang="en-US" sz="1400" dirty="0" smtClean="0"/>
              <a:t>Independently located STAs</a:t>
            </a:r>
          </a:p>
          <a:p>
            <a:pPr lvl="1"/>
            <a:r>
              <a:rPr lang="en-US" sz="1400" dirty="0" smtClean="0"/>
              <a:t>Co-located STAs</a:t>
            </a:r>
          </a:p>
          <a:p>
            <a:pPr lvl="2"/>
            <a:r>
              <a:rPr lang="en-US" sz="1200" dirty="0" smtClean="0"/>
              <a:t>Assign antennas of an  SU-MIMO channel to a different users</a:t>
            </a:r>
          </a:p>
          <a:p>
            <a:r>
              <a:rPr lang="en-US" sz="1600" b="1" dirty="0" smtClean="0"/>
              <a:t>Channels</a:t>
            </a:r>
          </a:p>
          <a:p>
            <a:pPr lvl="1"/>
            <a:r>
              <a:rPr lang="en-US" sz="1400" dirty="0" err="1" smtClean="0"/>
              <a:t>DNLoS</a:t>
            </a:r>
            <a:r>
              <a:rPr lang="en-US" sz="1400" dirty="0" smtClean="0"/>
              <a:t> channel</a:t>
            </a:r>
          </a:p>
          <a:p>
            <a:pPr lvl="1"/>
            <a:r>
              <a:rPr lang="en-US" sz="1400" dirty="0" err="1" smtClean="0"/>
              <a:t>DLoS</a:t>
            </a:r>
            <a:r>
              <a:rPr lang="en-US" sz="1400" dirty="0" smtClean="0"/>
              <a:t> channel with </a:t>
            </a:r>
            <a:r>
              <a:rPr lang="en-US" sz="1400" dirty="0" err="1" smtClean="0"/>
              <a:t>Rician</a:t>
            </a:r>
            <a:r>
              <a:rPr lang="en-US" sz="1400" dirty="0" smtClean="0"/>
              <a:t> factor </a:t>
            </a:r>
            <a:r>
              <a:rPr lang="en-US" sz="1400" dirty="0" err="1" smtClean="0"/>
              <a:t>K_Rice_dB</a:t>
            </a:r>
            <a:r>
              <a:rPr lang="en-US" sz="1400" dirty="0" smtClean="0"/>
              <a:t> = [0, 6, 10]dB </a:t>
            </a:r>
          </a:p>
          <a:p>
            <a:r>
              <a:rPr lang="en-US" sz="1600" b="1" dirty="0" smtClean="0"/>
              <a:t>Impairments modeled</a:t>
            </a:r>
          </a:p>
          <a:p>
            <a:pPr lvl="1"/>
            <a:r>
              <a:rPr lang="en-US" sz="1400" dirty="0" smtClean="0"/>
              <a:t>Non-linear PA</a:t>
            </a:r>
          </a:p>
          <a:p>
            <a:pPr lvl="1"/>
            <a:r>
              <a:rPr lang="en-US" sz="1400" dirty="0" smtClean="0"/>
              <a:t>IQ imbalance</a:t>
            </a:r>
          </a:p>
          <a:p>
            <a:pPr lvl="1"/>
            <a:r>
              <a:rPr lang="en-US" sz="1400" dirty="0" smtClean="0"/>
              <a:t>Phase noise (PN)</a:t>
            </a:r>
          </a:p>
          <a:p>
            <a:pPr lvl="1"/>
            <a:r>
              <a:rPr lang="en-US" sz="1400" dirty="0" smtClean="0"/>
              <a:t>CFO: </a:t>
            </a:r>
            <a:r>
              <a:rPr lang="en-US" sz="1400" dirty="0" smtClean="0">
                <a:sym typeface="Wingdings" panose="05000000000000000000" pitchFamily="2" charset="2"/>
              </a:rPr>
              <a:t>[-CFO -CFO +CFO +CFO]/2 for 4 STAs</a:t>
            </a:r>
          </a:p>
          <a:p>
            <a:pPr marL="57150" indent="0"/>
            <a:r>
              <a:rPr lang="en-US" sz="1600" dirty="0" smtClean="0"/>
              <a:t>     </a:t>
            </a:r>
            <a:r>
              <a:rPr lang="en-US" sz="1600" b="1" dirty="0" smtClean="0"/>
              <a:t>For all the scenarios listed above, we found negligible difference (&lt;0.2  </a:t>
            </a:r>
          </a:p>
          <a:p>
            <a:pPr marL="57150" indent="0">
              <a:buNone/>
            </a:pPr>
            <a:r>
              <a:rPr lang="en-US" sz="1600" b="1" dirty="0" smtClean="0"/>
              <a:t>      dB) in the performance of MIMO pilots and SSP</a:t>
            </a:r>
          </a:p>
          <a:p>
            <a:pPr marL="457200" lvl="1" indent="0"/>
            <a:r>
              <a:rPr lang="en-US" sz="1200" dirty="0" smtClean="0"/>
              <a:t>	</a:t>
            </a:r>
            <a:r>
              <a:rPr lang="en-US" sz="1400" dirty="0" smtClean="0"/>
              <a:t>Tested MCS3 and MCS8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12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on pilot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Natural to use 802.11ac single stream pilots for SU and DL/UL OFDMA PPDUs</a:t>
            </a:r>
          </a:p>
          <a:p>
            <a:pPr lvl="1"/>
            <a:r>
              <a:rPr lang="en-US" dirty="0" smtClean="0"/>
              <a:t>Just one phase to track like 802.11ac</a:t>
            </a:r>
          </a:p>
          <a:p>
            <a:endParaRPr lang="en-US" dirty="0"/>
          </a:p>
          <a:p>
            <a:r>
              <a:rPr lang="en-US" b="1" dirty="0" smtClean="0"/>
              <a:t>We found that even for UL MU-MIMO, the performance benefit of MIMO pilots over SSP is fairly minimal</a:t>
            </a:r>
          </a:p>
          <a:p>
            <a:pPr lvl="1"/>
            <a:r>
              <a:rPr lang="en-US" dirty="0" smtClean="0"/>
              <a:t>Performance is very close even in co-located, highly correlated cases</a:t>
            </a:r>
          </a:p>
          <a:p>
            <a:endParaRPr lang="en-US" dirty="0" smtClean="0"/>
          </a:p>
          <a:p>
            <a:r>
              <a:rPr lang="en-US" b="1" dirty="0" smtClean="0"/>
              <a:t>Recommend using Single stream pilots (as in 11ac) in data section for all transmission modes of 802.11ax</a:t>
            </a:r>
          </a:p>
          <a:p>
            <a:pPr lvl="1"/>
            <a:r>
              <a:rPr lang="en-US" dirty="0" smtClean="0"/>
              <a:t>Unified pilot design across all modes</a:t>
            </a:r>
          </a:p>
          <a:p>
            <a:pPr lvl="1"/>
            <a:r>
              <a:rPr lang="en-US" dirty="0" smtClean="0"/>
              <a:t>All streams transmit the same pilot sequence for UL MU-MIMO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18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</a:t>
            </a:r>
            <a:r>
              <a:rPr lang="en-US" dirty="0"/>
              <a:t>framework document: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1" dirty="0"/>
              <a:t>“All 802.11ax PPDUs shall have single stream pilots in the data section</a:t>
            </a:r>
          </a:p>
          <a:p>
            <a:pPr lvl="2"/>
            <a:r>
              <a:rPr lang="en-US" dirty="0"/>
              <a:t>All streams use the same pilot sequence even in UL MU-MIMO</a:t>
            </a:r>
            <a:r>
              <a:rPr lang="en-US" dirty="0" smtClean="0"/>
              <a:t>”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</a:t>
            </a:r>
            <a:r>
              <a:rPr lang="en-US" dirty="0" smtClean="0"/>
              <a:t>framework document: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1" dirty="0" smtClean="0"/>
              <a:t>“All </a:t>
            </a:r>
            <a:r>
              <a:rPr lang="en-US" b="1" dirty="0"/>
              <a:t>802.11ax </a:t>
            </a:r>
            <a:r>
              <a:rPr lang="en-US" b="1" dirty="0" smtClean="0"/>
              <a:t>PPDUs shall have single stream pilots in the data section</a:t>
            </a:r>
            <a:endParaRPr lang="en-US" b="1" dirty="0"/>
          </a:p>
          <a:p>
            <a:pPr lvl="2"/>
            <a:r>
              <a:rPr lang="en-US" dirty="0"/>
              <a:t>All streams use the same pilot sequence even in UL </a:t>
            </a:r>
            <a:r>
              <a:rPr lang="en-US" dirty="0" smtClean="0"/>
              <a:t>MU-MIMO”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8204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25575"/>
              </p:ext>
            </p:extLst>
          </p:nvPr>
        </p:nvGraphicFramePr>
        <p:xfrm>
          <a:off x="762000" y="1143000"/>
          <a:ext cx="7239000" cy="3659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1323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In these </a:t>
            </a:r>
            <a:r>
              <a:rPr lang="en-US" sz="2000" dirty="0" smtClean="0"/>
              <a:t>slides, </a:t>
            </a:r>
            <a:r>
              <a:rPr lang="en-US" sz="2000" dirty="0"/>
              <a:t>we try to reach consensus </a:t>
            </a:r>
            <a:r>
              <a:rPr lang="en-US" sz="2000" dirty="0" smtClean="0"/>
              <a:t>on high level pilot design for </a:t>
            </a:r>
            <a:r>
              <a:rPr lang="en-US" sz="2000" u="sng" dirty="0" smtClean="0"/>
              <a:t>data section</a:t>
            </a:r>
            <a:r>
              <a:rPr lang="en-US" sz="2000" dirty="0" smtClean="0"/>
              <a:t> of 11ax PPDUs</a:t>
            </a:r>
          </a:p>
          <a:p>
            <a:pPr lvl="1"/>
            <a:r>
              <a:rPr lang="en-US" sz="1800" dirty="0" smtClean="0"/>
              <a:t>Focus on key decision of choosing between following 2 designs:</a:t>
            </a:r>
          </a:p>
          <a:p>
            <a:pPr lvl="2"/>
            <a:r>
              <a:rPr lang="en-US" sz="1600" dirty="0" smtClean="0"/>
              <a:t> Single stream pilots (as used in 11ac) </a:t>
            </a:r>
            <a:endParaRPr lang="en-US" sz="1600" dirty="0"/>
          </a:p>
          <a:p>
            <a:pPr lvl="2"/>
            <a:r>
              <a:rPr lang="en-US" sz="1600" dirty="0" smtClean="0"/>
              <a:t> MIMO pilots (as used in 11n)</a:t>
            </a:r>
          </a:p>
          <a:p>
            <a:endParaRPr lang="en-US" altLang="ja-JP" sz="2000" dirty="0"/>
          </a:p>
          <a:p>
            <a:r>
              <a:rPr lang="en-US" altLang="ja-JP" sz="2000" dirty="0" smtClean="0"/>
              <a:t>Data section pilot design can be categorized into following cases</a:t>
            </a:r>
          </a:p>
          <a:p>
            <a:pPr lvl="1"/>
            <a:r>
              <a:rPr lang="en-US" altLang="ja-JP" sz="1600" dirty="0" smtClean="0"/>
              <a:t>SU, DL OFDMA, UL OFDMA PPDUs</a:t>
            </a:r>
          </a:p>
          <a:p>
            <a:pPr lvl="2"/>
            <a:r>
              <a:rPr lang="en-US" altLang="ja-JP" sz="1400" dirty="0" smtClean="0"/>
              <a:t>Need to track only </a:t>
            </a:r>
            <a:r>
              <a:rPr lang="en-US" altLang="ja-JP" sz="1400" u="sng" dirty="0" smtClean="0"/>
              <a:t>one</a:t>
            </a:r>
            <a:r>
              <a:rPr lang="en-US" altLang="ja-JP" sz="1400" dirty="0" smtClean="0"/>
              <a:t> phase on the assigned frequency resource</a:t>
            </a:r>
          </a:p>
          <a:p>
            <a:pPr lvl="1"/>
            <a:r>
              <a:rPr lang="en-US" altLang="ja-JP" sz="1600" dirty="0" smtClean="0"/>
              <a:t>UL MU-MIMO PPDUs</a:t>
            </a:r>
          </a:p>
          <a:p>
            <a:pPr lvl="2"/>
            <a:r>
              <a:rPr lang="en-US" altLang="ja-JP" sz="1400" dirty="0" smtClean="0"/>
              <a:t>Need to track multiple phases (one per user) over the same frequency resource</a:t>
            </a:r>
          </a:p>
          <a:p>
            <a:pPr lvl="2"/>
            <a:endParaRPr lang="en-US" altLang="ja-JP" sz="1400" dirty="0"/>
          </a:p>
          <a:p>
            <a:r>
              <a:rPr lang="en-US" altLang="ja-JP" sz="2000" dirty="0" smtClean="0"/>
              <a:t>Based on analysis shown in these slides, propose </a:t>
            </a:r>
            <a:r>
              <a:rPr lang="en-US" altLang="ja-JP" sz="2000" dirty="0"/>
              <a:t>transmission of single stream pilots </a:t>
            </a:r>
            <a:r>
              <a:rPr lang="en-US" altLang="ja-JP" sz="2000" dirty="0" smtClean="0"/>
              <a:t>in data section of </a:t>
            </a:r>
            <a:r>
              <a:rPr lang="en-US" altLang="ja-JP" sz="2000" dirty="0"/>
              <a:t>all </a:t>
            </a:r>
            <a:r>
              <a:rPr lang="en-US" altLang="ja-JP" sz="2000" dirty="0" smtClean="0"/>
              <a:t>PPDUs in 11ax</a:t>
            </a:r>
            <a:endParaRPr lang="en-US" altLang="ja-JP" sz="2000" dirty="0"/>
          </a:p>
          <a:p>
            <a:pPr lvl="2"/>
            <a:endParaRPr lang="en-US" altLang="ja-JP" sz="1400" dirty="0"/>
          </a:p>
          <a:p>
            <a:endParaRPr lang="en-US" altLang="ja-JP" sz="1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112216</TotalTime>
  <Words>1622</Words>
  <Application>Microsoft Office PowerPoint</Application>
  <PresentationFormat>On-screen Show (4:3)</PresentationFormat>
  <Paragraphs>516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Gulim</vt:lpstr>
      <vt:lpstr>Malgun Gothic</vt:lpstr>
      <vt:lpstr>SimSun</vt:lpstr>
      <vt:lpstr>Arial</vt:lpstr>
      <vt:lpstr>Calibri</vt:lpstr>
      <vt:lpstr>Times New Roman</vt:lpstr>
      <vt:lpstr>Wingdings</vt:lpstr>
      <vt:lpstr>802-11-Submission</vt:lpstr>
      <vt:lpstr>Pilot Design for Data Section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Pilots in 802.11: Historical Perspective</vt:lpstr>
      <vt:lpstr>Pilot design in 802.11ax</vt:lpstr>
      <vt:lpstr>Suitability of the two pilot options for 11ax UL MU-MIMO</vt:lpstr>
      <vt:lpstr>Performance comparison of the two pilot options for UL MU-MIMO</vt:lpstr>
      <vt:lpstr>Summary on pilot design</vt:lpstr>
      <vt:lpstr>Straw-poll 1</vt:lpstr>
      <vt:lpstr>Motion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Vermani, Sameer</cp:lastModifiedBy>
  <cp:revision>1864</cp:revision>
  <cp:lastPrinted>1998-02-10T13:28:06Z</cp:lastPrinted>
  <dcterms:created xsi:type="dcterms:W3CDTF">2007-05-21T21:00:37Z</dcterms:created>
  <dcterms:modified xsi:type="dcterms:W3CDTF">2015-07-14T00:05:03Z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