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6" r:id="rId6"/>
    <p:sldId id="274" r:id="rId7"/>
    <p:sldId id="273" r:id="rId8"/>
    <p:sldId id="293" r:id="rId9"/>
    <p:sldId id="288" r:id="rId10"/>
    <p:sldId id="289" r:id="rId11"/>
    <p:sldId id="290" r:id="rId12"/>
    <p:sldId id="294" r:id="rId13"/>
    <p:sldId id="292" r:id="rId14"/>
    <p:sldId id="295" r:id="rId15"/>
    <p:sldId id="28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87" d="100"/>
          <a:sy n="87" d="100"/>
        </p:scale>
        <p:origin x="16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802.11-15/0811r0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Topics for Consideration for Spatial Reuse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120405"/>
              </p:ext>
            </p:extLst>
          </p:nvPr>
        </p:nvGraphicFramePr>
        <p:xfrm>
          <a:off x="498475" y="3257104"/>
          <a:ext cx="8073765" cy="2476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Document" r:id="rId5" imgW="8253180" imgH="2531134" progId="Word.Document.8">
                  <p:embed/>
                </p:oleObj>
              </mc:Choice>
              <mc:Fallback>
                <p:oleObj name="Document" r:id="rId5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257104"/>
                        <a:ext cx="8073765" cy="24761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660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spatial sharing methods, other than sensitivity and TPC adjustment, be considered in 802.11ax to improve spatial reuse?</a:t>
            </a:r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44338" y="6475413"/>
            <a:ext cx="129958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59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any of the spatial sharing techniques in the following categories be considered in 802.11ax to improve spatial reuse?</a:t>
            </a:r>
          </a:p>
          <a:p>
            <a:endParaRPr lang="en-US" dirty="0"/>
          </a:p>
          <a:p>
            <a:pPr marL="457200" indent="-457200">
              <a:buAutoNum type="alphaLcPeriod"/>
            </a:pPr>
            <a:r>
              <a:rPr lang="en-US" dirty="0" smtClean="0"/>
              <a:t>OBSS-interference based frequency reuse design [5]: y/n/a</a:t>
            </a:r>
          </a:p>
          <a:p>
            <a:pPr marL="457200" indent="-457200">
              <a:buAutoNum type="alphaLcPeriod"/>
            </a:pPr>
            <a:r>
              <a:rPr lang="en-US" dirty="0" smtClean="0"/>
              <a:t> Sector-based transmission (11ah): y/n/a</a:t>
            </a:r>
          </a:p>
          <a:p>
            <a:pPr marL="457200" indent="-457200">
              <a:buAutoNum type="alphaLcPeriod"/>
            </a:pPr>
            <a:r>
              <a:rPr lang="en-US" dirty="0" smtClean="0"/>
              <a:t>Spatially orthogonal transmission (11ah): y/n/a</a:t>
            </a:r>
          </a:p>
          <a:p>
            <a:pPr marL="457200" indent="-457200">
              <a:buAutoNum type="alphaLcPeriod"/>
            </a:pPr>
            <a:r>
              <a:rPr lang="en-US" dirty="0" smtClean="0"/>
              <a:t>Beamforming and spatial sharing (11ad): y/n/a</a:t>
            </a:r>
          </a:p>
          <a:p>
            <a:pPr marL="457200" indent="-457200">
              <a:buAutoNum type="alphaLcPeriod"/>
            </a:pPr>
            <a:r>
              <a:rPr lang="en-US" dirty="0" smtClean="0"/>
              <a:t>Other topics: y/n/a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44338" y="6475413"/>
            <a:ext cx="129958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55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11-15/0132r5, Specification Framework for </a:t>
            </a:r>
            <a:r>
              <a:rPr lang="en-US" sz="2000" kern="0" dirty="0" err="1" smtClean="0"/>
              <a:t>Tgax</a:t>
            </a:r>
            <a:r>
              <a:rPr lang="en-US" sz="2000" kern="0" dirty="0" smtClean="0"/>
              <a:t>, May 2015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11-14/1580r0, </a:t>
            </a:r>
            <a:r>
              <a:rPr lang="en-US" sz="2000" dirty="0"/>
              <a:t>Perspectives on Spatial Reuse in </a:t>
            </a:r>
            <a:r>
              <a:rPr lang="en-US" sz="2000" dirty="0" smtClean="0"/>
              <a:t>11ax, Dec. 2014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11-15/0398r2, </a:t>
            </a:r>
            <a:r>
              <a:rPr lang="en-GB" sz="2000" dirty="0"/>
              <a:t>802.11ax Spatial Reuse Ad Hoc </a:t>
            </a:r>
            <a:r>
              <a:rPr lang="en-GB" sz="2000" dirty="0" smtClean="0"/>
              <a:t>Group Agenda, Mar. 2015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11-15/0650r2, 802.11ax Spatial Reuse Ad Hoc Group Agenda, May 2015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kern="0" dirty="0" smtClean="0"/>
              <a:t>11-13/0871r0, Discussion on Potential Techniques for HEW, Jul. 2013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IEEE </a:t>
            </a:r>
            <a:r>
              <a:rPr lang="en-US" sz="2000" dirty="0"/>
              <a:t>P802.11ah™/</a:t>
            </a:r>
            <a:r>
              <a:rPr lang="en-US" sz="2000" dirty="0" smtClean="0"/>
              <a:t>D5.0, Mar. 2015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IEEE </a:t>
            </a:r>
            <a:r>
              <a:rPr lang="en-US" sz="2000" dirty="0" err="1"/>
              <a:t>Std</a:t>
            </a:r>
            <a:r>
              <a:rPr lang="en-US" sz="2000" dirty="0"/>
              <a:t> 802.11ad</a:t>
            </a:r>
            <a:r>
              <a:rPr lang="en-US" sz="2000" dirty="0" smtClean="0"/>
              <a:t>™, Dec. 2012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1844824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</a:t>
            </a:r>
            <a:r>
              <a:rPr lang="en-US" kern="0" dirty="0"/>
              <a:t>a number of topics that may be considered by </a:t>
            </a:r>
            <a:r>
              <a:rPr lang="en-US" kern="0" dirty="0" err="1"/>
              <a:t>TGax</a:t>
            </a:r>
            <a:r>
              <a:rPr lang="en-US" kern="0" dirty="0"/>
              <a:t> in the area of spatial reuse, in addition to sensitivity and TPC adjustments.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endParaRPr lang="en-US" dirty="0"/>
          </a:p>
          <a:p>
            <a:r>
              <a:rPr lang="en-US" dirty="0"/>
              <a:t>Spatial reuse topics</a:t>
            </a:r>
          </a:p>
          <a:p>
            <a:endParaRPr lang="en-US" dirty="0" smtClean="0"/>
          </a:p>
          <a:p>
            <a:r>
              <a:rPr lang="en-US" dirty="0" smtClean="0"/>
              <a:t>Conclusions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0813" cy="1065213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8072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Spatial reuse is considered as a very important feature for </a:t>
            </a:r>
            <a:r>
              <a:rPr lang="en-US" dirty="0" err="1" smtClean="0"/>
              <a:t>TGax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Ad Hoc group is dedicated to this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substantial number of HEW/</a:t>
            </a:r>
            <a:r>
              <a:rPr lang="en-US" dirty="0" err="1" smtClean="0"/>
              <a:t>TGax</a:t>
            </a:r>
            <a:r>
              <a:rPr lang="en-US" dirty="0" smtClean="0"/>
              <a:t> contributions focuses on simulation and improvement of spatial reuse designs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Many spatial </a:t>
            </a:r>
            <a:r>
              <a:rPr lang="en-US" dirty="0"/>
              <a:t>reuse contributions </a:t>
            </a:r>
            <a:r>
              <a:rPr lang="en-US" dirty="0" smtClean="0"/>
              <a:t>so far focused </a:t>
            </a:r>
            <a:r>
              <a:rPr lang="en-US" dirty="0"/>
              <a:t>on </a:t>
            </a:r>
            <a:r>
              <a:rPr lang="en-US" dirty="0" smtClean="0"/>
              <a:t>sensitivity and TPC adjustment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Dozens of sensitivity control contributions are listed in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Majority of the contributions presented in March and May Spatial Reuse Ad Hoc is related to sensitivity control [3][4]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this contribution, we highlight additional methods </a:t>
            </a:r>
            <a:r>
              <a:rPr lang="en-US" dirty="0" smtClean="0"/>
              <a:t>to enhance </a:t>
            </a:r>
            <a:r>
              <a:rPr lang="en-US" dirty="0"/>
              <a:t>spatial reuse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Topics Discussed previously in </a:t>
            </a:r>
            <a:r>
              <a:rPr lang="en-US" dirty="0" smtClean="0"/>
              <a:t>HEW/</a:t>
            </a:r>
            <a:r>
              <a:rPr lang="en-US" dirty="0" err="1" smtClean="0"/>
              <a:t>TGax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Features included by other 802.11 standards, such as 11ah and11ad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OBSS-Interference based Frequency Reuse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44338" y="6475413"/>
            <a:ext cx="129958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47" y="4648408"/>
            <a:ext cx="6713353" cy="1804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521" y="3522712"/>
            <a:ext cx="36099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1"/>
          <p:cNvSpPr>
            <a:spLocks noGrp="1"/>
          </p:cNvSpPr>
          <p:nvPr/>
        </p:nvSpPr>
        <p:spPr bwMode="auto">
          <a:xfrm>
            <a:off x="342900" y="1677144"/>
            <a:ext cx="5083621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 smtClean="0"/>
              <a:t>Discussed previously in HEW [5]</a:t>
            </a:r>
          </a:p>
          <a:p>
            <a:r>
              <a:rPr lang="en-US" sz="1800" b="0" dirty="0" smtClean="0"/>
              <a:t>BSS is divided to two regions (downlink coverage is illustrated)</a:t>
            </a:r>
          </a:p>
          <a:p>
            <a:pPr lvl="1"/>
            <a:r>
              <a:rPr lang="en-US" sz="1400" i="1" dirty="0" smtClean="0"/>
              <a:t>FR1 area</a:t>
            </a:r>
            <a:r>
              <a:rPr lang="en-US" sz="1400" dirty="0" smtClean="0"/>
              <a:t>: Frequency reuse factor 1</a:t>
            </a:r>
          </a:p>
          <a:p>
            <a:pPr lvl="2"/>
            <a:r>
              <a:rPr lang="en-US" sz="1800" i="1" dirty="0"/>
              <a:t>Considered as ‘OBSS free’ area</a:t>
            </a:r>
          </a:p>
          <a:p>
            <a:pPr lvl="1"/>
            <a:r>
              <a:rPr lang="en-US" sz="1400" dirty="0" err="1" smtClean="0"/>
              <a:t>FRx</a:t>
            </a:r>
            <a:r>
              <a:rPr lang="en-US" sz="1400" dirty="0" smtClean="0"/>
              <a:t> area where x notes frequency reuse factor of 2/4/8</a:t>
            </a:r>
          </a:p>
          <a:p>
            <a:r>
              <a:rPr lang="en-US" sz="1800" b="0" dirty="0" smtClean="0"/>
              <a:t>DL / UL transmissions may use different bandwidths </a:t>
            </a:r>
          </a:p>
          <a:p>
            <a:r>
              <a:rPr lang="en-US" sz="1800" b="0" dirty="0" smtClean="0"/>
              <a:t>e.g. AP may use FR1 but a STA may need to use FR&gt;1 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899" y="1983110"/>
            <a:ext cx="18002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47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Based Transmission (802.11ah)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2400" cy="2133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</a:t>
            </a:r>
            <a:r>
              <a:rPr lang="en-US" dirty="0" err="1"/>
              <a:t>sectorization</a:t>
            </a:r>
            <a:r>
              <a:rPr lang="en-US" dirty="0"/>
              <a:t> operation is based on the AP transmitting a </a:t>
            </a:r>
            <a:r>
              <a:rPr lang="en-US" dirty="0" err="1"/>
              <a:t>sectorized</a:t>
            </a:r>
            <a:r>
              <a:rPr lang="en-US" dirty="0"/>
              <a:t> beacon. </a:t>
            </a:r>
            <a:endParaRPr lang="en-US" dirty="0" smtClean="0"/>
          </a:p>
          <a:p>
            <a:pPr marL="857250" lvl="1" indent="-342900">
              <a:buFont typeface="Times New Roman" panose="02020603050405020304" pitchFamily="18" charset="0"/>
              <a:buChar char="̶"/>
            </a:pPr>
            <a:r>
              <a:rPr lang="en-US" dirty="0" smtClean="0"/>
              <a:t>A </a:t>
            </a:r>
            <a:r>
              <a:rPr lang="en-US" dirty="0" err="1"/>
              <a:t>sectorized</a:t>
            </a:r>
            <a:r>
              <a:rPr lang="en-US" dirty="0"/>
              <a:t> beacon is a beacon transmitted through a </a:t>
            </a:r>
            <a:r>
              <a:rPr lang="en-US" dirty="0" err="1"/>
              <a:t>sectorized</a:t>
            </a:r>
            <a:r>
              <a:rPr lang="en-US" dirty="0"/>
              <a:t> beam </a:t>
            </a:r>
            <a:r>
              <a:rPr lang="en-US" dirty="0" smtClean="0"/>
              <a:t>which </a:t>
            </a:r>
            <a:r>
              <a:rPr lang="en-US" dirty="0"/>
              <a:t>covers a specific sector of the </a:t>
            </a:r>
            <a:r>
              <a:rPr lang="en-US" dirty="0" smtClean="0"/>
              <a:t>BSS</a:t>
            </a:r>
          </a:p>
          <a:p>
            <a:pPr marL="857250" lvl="1" indent="-342900">
              <a:buFont typeface="Times New Roman" panose="02020603050405020304" pitchFamily="18" charset="0"/>
              <a:buChar char="̶"/>
            </a:pPr>
            <a:r>
              <a:rPr lang="en-US" dirty="0" smtClean="0"/>
              <a:t>STAs of a particular sector are allowed to access medium following the </a:t>
            </a:r>
            <a:r>
              <a:rPr lang="en-US" dirty="0" err="1" smtClean="0"/>
              <a:t>sectorized</a:t>
            </a:r>
            <a:r>
              <a:rPr lang="en-US" dirty="0" smtClean="0"/>
              <a:t>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Potential enhancement: </a:t>
            </a:r>
          </a:p>
          <a:p>
            <a:pPr marL="857250" lvl="1" indent="-342900">
              <a:buFont typeface="Times New Roman" panose="02020603050405020304" pitchFamily="18" charset="0"/>
              <a:buChar char="̶"/>
            </a:pPr>
            <a:r>
              <a:rPr lang="en-US" dirty="0"/>
              <a:t>Sectors between BSSs may be coordinated to improve spatial reuse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44338" y="6475413"/>
            <a:ext cx="129958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624" y="1556792"/>
            <a:ext cx="7113576" cy="160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8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Spatially Orthogonal Transmission (11ah) (802.11ah)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33800"/>
            <a:ext cx="7772400" cy="2362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TXOP-based </a:t>
            </a:r>
            <a:r>
              <a:rPr lang="en-US" sz="2000" dirty="0" err="1"/>
              <a:t>sectorization</a:t>
            </a:r>
            <a:r>
              <a:rPr lang="en-US" sz="2000" dirty="0"/>
              <a:t> operation is based on an AP transmitting or receiving through the </a:t>
            </a:r>
            <a:r>
              <a:rPr lang="en-US" sz="2000" dirty="0" err="1"/>
              <a:t>sectorized</a:t>
            </a:r>
            <a:r>
              <a:rPr lang="en-US" sz="2000" dirty="0"/>
              <a:t> beam within a </a:t>
            </a:r>
            <a:r>
              <a:rPr lang="en-US" sz="2000" dirty="0" smtClean="0"/>
              <a:t>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TXOP-based </a:t>
            </a:r>
            <a:r>
              <a:rPr lang="en-US" sz="2000" dirty="0" err="1"/>
              <a:t>sectorization</a:t>
            </a:r>
            <a:r>
              <a:rPr lang="en-US" sz="2000" dirty="0"/>
              <a:t> operation, during a frame exchange between the AP employing </a:t>
            </a:r>
            <a:r>
              <a:rPr lang="en-US" sz="2000" dirty="0" err="1"/>
              <a:t>sectorized</a:t>
            </a:r>
            <a:r>
              <a:rPr lang="en-US" sz="2000" dirty="0"/>
              <a:t> beamforming and a non-AP STA, spatial re-use by OBSS APs or OBSS non-AP STAs sharing the same wireless medium is allowed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44338" y="6475413"/>
            <a:ext cx="129958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330287"/>
            <a:ext cx="5910977" cy="236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83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Beamforming and Spatial Sharing (802.11ad)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61048"/>
            <a:ext cx="7772400" cy="1600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Spatial sharing mechanisms allow </a:t>
            </a:r>
            <a:r>
              <a:rPr lang="en-US" sz="2000" dirty="0" smtClean="0"/>
              <a:t>Service Periods </a:t>
            </a:r>
            <a:r>
              <a:rPr lang="en-US" sz="2000" dirty="0"/>
              <a:t>belonging to different STAs in the </a:t>
            </a:r>
            <a:r>
              <a:rPr lang="en-US" sz="2000" dirty="0" smtClean="0"/>
              <a:t>vicinity </a:t>
            </a:r>
            <a:r>
              <a:rPr lang="en-US" sz="2000" dirty="0"/>
              <a:t>to be </a:t>
            </a:r>
            <a:r>
              <a:rPr lang="en-US" sz="2000" dirty="0" smtClean="0"/>
              <a:t>scheduled </a:t>
            </a:r>
            <a:r>
              <a:rPr lang="en-US" sz="2000" dirty="0"/>
              <a:t>concurrently </a:t>
            </a:r>
            <a:r>
              <a:rPr lang="en-US" sz="2000" dirty="0" smtClean="0"/>
              <a:t>on </a:t>
            </a:r>
            <a:r>
              <a:rPr lang="en-US" sz="2000" dirty="0"/>
              <a:t>the same </a:t>
            </a:r>
            <a:r>
              <a:rPr lang="en-US" sz="2000" dirty="0" smtClean="0"/>
              <a:t>channel.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Training and measurement are conducted prior to scheduled SPs to ensure that two concurrent transmissions don’t interfere with each other.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182055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44338" y="6475413"/>
            <a:ext cx="1299587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940" y="2088545"/>
            <a:ext cx="6842874" cy="147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327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In this presentation, we highlighted a few spatial reuse topics that may be considered for </a:t>
            </a:r>
            <a:r>
              <a:rPr lang="en-GB" kern="0" dirty="0" err="1" smtClean="0"/>
              <a:t>TGax</a:t>
            </a:r>
            <a:endParaRPr lang="en-GB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Would like to receive feedback from the group whether these or other topics are worth considering by the Spatial Reuse Ad Hoc, in addition to sensitivity and TPC adjustment schemes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6480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F7514E-DCED-49CC-9640-5F710E7B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9570</TotalTime>
  <Words>713</Words>
  <Application>Microsoft Office PowerPoint</Application>
  <PresentationFormat>On-screen Show (4:3)</PresentationFormat>
  <Paragraphs>103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Topics for Consideration for Spatial Reuse</vt:lpstr>
      <vt:lpstr>PowerPoint Presentation</vt:lpstr>
      <vt:lpstr>Table of Contents</vt:lpstr>
      <vt:lpstr>Introduction</vt:lpstr>
      <vt:lpstr>OBSS-Interference based Frequency Reuse</vt:lpstr>
      <vt:lpstr>Sector Based Transmission (802.11ah)</vt:lpstr>
      <vt:lpstr>Spatially Orthogonal Transmission (11ah) (802.11ah)</vt:lpstr>
      <vt:lpstr>Beamforming and Spatial Sharing (802.11ad)</vt:lpstr>
      <vt:lpstr>Conclusion</vt:lpstr>
      <vt:lpstr>Straw Poll 1</vt:lpstr>
      <vt:lpstr>Straw Poll 2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Spatial Reuse</dc:title>
  <dc:creator>Xiaofei.Wang@InterDigital.com</dc:creator>
  <cp:lastModifiedBy>Wang, Xiaofei (Clement)</cp:lastModifiedBy>
  <cp:revision>121</cp:revision>
  <cp:lastPrinted>1601-01-01T00:00:00Z</cp:lastPrinted>
  <dcterms:created xsi:type="dcterms:W3CDTF">2014-04-14T10:59:07Z</dcterms:created>
  <dcterms:modified xsi:type="dcterms:W3CDTF">2015-07-11T02:47:25Z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