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103" d="100"/>
          <a:sy n="103" d="100"/>
        </p:scale>
        <p:origin x="-300" y="-59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Dmitry Cherniavsky, SiBEAM,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802.11-15/0809r0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Beamforming</a:t>
            </a:r>
            <a:r>
              <a:rPr lang="en-US" altLang="en-US" dirty="0"/>
              <a:t> to Enable Concurrent Links for </a:t>
            </a:r>
            <a:r>
              <a:rPr lang="en-GB" altLang="en-US" dirty="0"/>
              <a:t>802.11ay</a:t>
            </a:r>
            <a:r>
              <a:rPr lang="en-US" altLang="en-US" dirty="0"/>
              <a:t>.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altLang="en-US" sz="2000" b="0" dirty="0"/>
              <a:t>2015-07-07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224259"/>
              </p:ext>
            </p:extLst>
          </p:nvPr>
        </p:nvGraphicFramePr>
        <p:xfrm>
          <a:off x="628650" y="2392363"/>
          <a:ext cx="8154988" cy="543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8235957" imgH="5490547" progId="Word.Document.8">
                  <p:embed/>
                </p:oleObj>
              </mc:Choice>
              <mc:Fallback>
                <p:oleObj name="Document" r:id="rId4" imgW="8235957" imgH="549054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2392363"/>
                        <a:ext cx="8154988" cy="543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dirty="0" smtClean="0"/>
              <a:t>Concurrent links double/triple the network </a:t>
            </a:r>
            <a:r>
              <a:rPr lang="en-US" altLang="en-US" dirty="0" smtClean="0"/>
              <a:t>throughput</a:t>
            </a:r>
            <a:endParaRPr lang="en-US" altLang="en-US" dirty="0" smtClean="0"/>
          </a:p>
          <a:p>
            <a:pPr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dirty="0" err="1" smtClean="0"/>
              <a:t>Beamforming</a:t>
            </a:r>
            <a:r>
              <a:rPr lang="en-US" altLang="en-US" dirty="0" smtClean="0"/>
              <a:t> </a:t>
            </a:r>
            <a:r>
              <a:rPr lang="en-US" altLang="en-US" dirty="0" smtClean="0"/>
              <a:t>minimizes </a:t>
            </a:r>
            <a:r>
              <a:rPr lang="en-US" altLang="en-US" dirty="0" smtClean="0"/>
              <a:t>the interference in concurrent </a:t>
            </a:r>
            <a:r>
              <a:rPr lang="en-US" altLang="en-US" dirty="0" smtClean="0"/>
              <a:t>links.</a:t>
            </a:r>
            <a:endParaRPr lang="en-US" altLang="en-US" dirty="0" smtClean="0"/>
          </a:p>
          <a:p>
            <a:pPr eaLnBrk="1" hangingPunct="1"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dirty="0" smtClean="0"/>
              <a:t>This presentation proposes an </a:t>
            </a:r>
            <a:r>
              <a:rPr lang="en-US" altLang="en-US" dirty="0" smtClean="0"/>
              <a:t>extension to existing </a:t>
            </a:r>
            <a:r>
              <a:rPr lang="en-US" altLang="en-US" dirty="0" err="1" smtClean="0"/>
              <a:t>beamforming</a:t>
            </a:r>
            <a:r>
              <a:rPr lang="en-US" altLang="en-US" dirty="0" smtClean="0"/>
              <a:t> </a:t>
            </a:r>
            <a:r>
              <a:rPr lang="en-US" altLang="en-US" dirty="0" smtClean="0"/>
              <a:t>protocol for concurrent link operation for </a:t>
            </a:r>
            <a:r>
              <a:rPr lang="en-GB" altLang="en-US" dirty="0" smtClean="0"/>
              <a:t>802.11ay link.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Concurrent Links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848600" cy="1600200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altLang="en-US" sz="2000" dirty="0"/>
              <a:t>Bidirectional concurrent links between A-B, C-D</a:t>
            </a:r>
          </a:p>
          <a:p>
            <a:pPr>
              <a:buFont typeface="Arial" charset="0"/>
              <a:buChar char="•"/>
            </a:pPr>
            <a:r>
              <a:rPr lang="en-US" altLang="en-US" sz="2000" dirty="0"/>
              <a:t>Many possible interference scenarios</a:t>
            </a:r>
          </a:p>
          <a:p>
            <a:pPr>
              <a:buFont typeface="Arial" charset="0"/>
              <a:buChar char="•"/>
            </a:pPr>
            <a:r>
              <a:rPr lang="en-US" altLang="en-US" sz="2000" dirty="0"/>
              <a:t>Solving the issue that A-&gt;B gives interference to C and D </a:t>
            </a:r>
          </a:p>
          <a:p>
            <a:pPr>
              <a:buFont typeface="Arial" charset="0"/>
              <a:buChar char="•"/>
            </a:pPr>
            <a:r>
              <a:rPr lang="en-US" altLang="en-US" sz="2000" dirty="0"/>
              <a:t>Assign different roles to the issues, can solve other 3 </a:t>
            </a:r>
            <a:r>
              <a:rPr lang="en-US" altLang="en-US" sz="2000" dirty="0" smtClean="0"/>
              <a:t>scenarios</a:t>
            </a:r>
            <a:endParaRPr lang="en-US" alt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04800" y="3657600"/>
          <a:ext cx="4076700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Visio" r:id="rId4" imgW="4083003" imgH="2680440" progId="Visio.Drawing.11">
                  <p:embed/>
                </p:oleObj>
              </mc:Choice>
              <mc:Fallback>
                <p:oleObj name="Visio" r:id="rId4" imgW="4083003" imgH="2680440" progId="Visio.Drawing.11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657600"/>
                        <a:ext cx="4076700" cy="268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495800" y="3657600"/>
          <a:ext cx="4076700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Visio" r:id="rId6" imgW="4083059" imgH="2680290" progId="Visio.Drawing.11">
                  <p:embed/>
                </p:oleObj>
              </mc:Choice>
              <mc:Fallback>
                <p:oleObj name="Visio" r:id="rId6" imgW="4083059" imgH="2680290" progId="Visio.Drawing.1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657600"/>
                        <a:ext cx="4076700" cy="268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en-US" dirty="0"/>
              <a:t>Transmitter Training Only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altLang="en-US" dirty="0" smtClean="0"/>
              <a:t>802.11ad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802.11ay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352800" y="2133600"/>
          <a:ext cx="40719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Visio" r:id="rId4" imgW="3539282" imgH="853200" progId="Visio.Drawing.11">
                  <p:embed/>
                </p:oleObj>
              </mc:Choice>
              <mc:Fallback>
                <p:oleObj name="Visio" r:id="rId4" imgW="3539282" imgH="85320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33600"/>
                        <a:ext cx="40719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035108"/>
              </p:ext>
            </p:extLst>
          </p:nvPr>
        </p:nvGraphicFramePr>
        <p:xfrm>
          <a:off x="2057400" y="4343400"/>
          <a:ext cx="64262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Visio" r:id="rId6" imgW="6496967" imgH="1767690" progId="Visio.Drawing.11">
                  <p:embed/>
                </p:oleObj>
              </mc:Choice>
              <mc:Fallback>
                <p:oleObj name="Visio" r:id="rId6" imgW="6496967" imgH="176769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343400"/>
                        <a:ext cx="64262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ight Brace 10"/>
          <p:cNvSpPr>
            <a:spLocks/>
          </p:cNvSpPr>
          <p:nvPr/>
        </p:nvSpPr>
        <p:spPr bwMode="auto">
          <a:xfrm rot="16200000">
            <a:off x="3162300" y="3636963"/>
            <a:ext cx="152400" cy="990600"/>
          </a:xfrm>
          <a:prstGeom prst="rightBrace">
            <a:avLst>
              <a:gd name="adj1" fmla="val 833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1pPr>
            <a:lvl2pPr marL="742950" indent="-28575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2pPr>
            <a:lvl3pPr marL="1143000" indent="-228600" defTabSz="449263" eaLnBrk="0" hangingPunct="0">
              <a:spcBef>
                <a:spcPts val="450"/>
              </a:spcBef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3pPr>
            <a:lvl4pPr marL="1600200" indent="-228600" defTabSz="449263" eaLnBrk="0" hangingPunct="0">
              <a:spcBef>
                <a:spcPts val="400"/>
              </a:spcBef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4pPr>
            <a:lvl5pPr marL="2057400" indent="-228600" defTabSz="449263" eaLnBrk="0" hangingPunct="0">
              <a:spcBef>
                <a:spcPts val="400"/>
              </a:spcBef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ct val="0"/>
              </a:spcBef>
            </a:pPr>
            <a:endParaRPr lang="en-US" altLang="en-US" b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14600" y="3792538"/>
            <a:ext cx="17367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2pPr>
            <a:lvl3pPr marL="1143000" indent="-228600" eaLnBrk="0" hangingPunct="0">
              <a:spcBef>
                <a:spcPts val="450"/>
              </a:spcBef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b="0" dirty="0">
                <a:solidFill>
                  <a:schemeClr val="tx1"/>
                </a:solidFill>
                <a:latin typeface="Arial" charset="0"/>
              </a:rPr>
              <a:t>Optional/Announcement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altLang="en-US" dirty="0"/>
              <a:t>Setup 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756526"/>
              </p:ext>
            </p:extLst>
          </p:nvPr>
        </p:nvGraphicFramePr>
        <p:xfrm>
          <a:off x="1828800" y="1322619"/>
          <a:ext cx="5181599" cy="5120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Visio" r:id="rId3" imgW="6721397" imgH="6642540" progId="Visio.Drawing.11">
                  <p:embed/>
                </p:oleObj>
              </mc:Choice>
              <mc:Fallback>
                <p:oleObj name="Visio" r:id="rId3" imgW="6721397" imgH="664254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322619"/>
                        <a:ext cx="5181599" cy="51204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8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1"/>
            <a:ext cx="7770813" cy="838200"/>
          </a:xfrm>
        </p:spPr>
        <p:txBody>
          <a:bodyPr/>
          <a:lstStyle/>
          <a:p>
            <a:r>
              <a:rPr lang="en-US" altLang="en-US" dirty="0" err="1"/>
              <a:t>Beamforming</a:t>
            </a:r>
            <a:r>
              <a:rPr lang="en-US" altLang="en-US" dirty="0"/>
              <a:t> for MU-MIMO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23145"/>
              </p:ext>
            </p:extLst>
          </p:nvPr>
        </p:nvGraphicFramePr>
        <p:xfrm>
          <a:off x="2362200" y="1295400"/>
          <a:ext cx="3962400" cy="242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Visio" r:id="rId3" imgW="4341847" imgH="2651670" progId="Visio.Drawing.11">
                  <p:embed/>
                </p:oleObj>
              </mc:Choice>
              <mc:Fallback>
                <p:oleObj name="Visio" r:id="rId3" imgW="4341847" imgH="265167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295400"/>
                        <a:ext cx="3962400" cy="2420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43865"/>
              </p:ext>
            </p:extLst>
          </p:nvPr>
        </p:nvGraphicFramePr>
        <p:xfrm>
          <a:off x="152400" y="3886200"/>
          <a:ext cx="8709025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Visio" r:id="rId5" imgW="9654498" imgH="2682180" progId="Visio.Drawing.11">
                  <p:embed/>
                </p:oleObj>
              </mc:Choice>
              <mc:Fallback>
                <p:oleObj name="Visio" r:id="rId5" imgW="9654498" imgH="2682180" progId="Visio.Drawing.11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86200"/>
                        <a:ext cx="8709025" cy="242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95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GB" altLang="en-US" dirty="0"/>
              <a:t>Include </a:t>
            </a:r>
            <a:r>
              <a:rPr lang="en-GB" altLang="en-US" dirty="0" err="1"/>
              <a:t>beamforming</a:t>
            </a:r>
            <a:r>
              <a:rPr lang="en-GB" altLang="en-US" dirty="0"/>
              <a:t> procedure to enable concurrent links</a:t>
            </a:r>
          </a:p>
          <a:p>
            <a:pPr>
              <a:buFont typeface="Arial" charset="0"/>
              <a:buChar char="•"/>
            </a:pPr>
            <a:r>
              <a:rPr lang="en-GB" altLang="en-US" dirty="0"/>
              <a:t>Transmitter uses channel measurement feedback to maximize the gain to the intended receivers </a:t>
            </a:r>
            <a:r>
              <a:rPr lang="en-GB" altLang="en-US" dirty="0" smtClean="0"/>
              <a:t>and minimize </a:t>
            </a:r>
            <a:r>
              <a:rPr lang="en-GB" altLang="en-US" dirty="0"/>
              <a:t>the interference to the </a:t>
            </a:r>
            <a:r>
              <a:rPr lang="en-GB" altLang="en-US" dirty="0" err="1" smtClean="0"/>
              <a:t>interferees</a:t>
            </a: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16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Dmitry Cherniavsky, SiBEAM,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IEEE P802.11-REVmcTM/D4.0, January 2015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102</TotalTime>
  <Words>281</Words>
  <Application>Microsoft Office PowerPoint</Application>
  <PresentationFormat>On-screen Show (4:3)</PresentationFormat>
  <Paragraphs>70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IEEE802.11</vt:lpstr>
      <vt:lpstr>Microsoft Word 97 - 2003 Document</vt:lpstr>
      <vt:lpstr>Microsoft Visio Drawing</vt:lpstr>
      <vt:lpstr>Beamforming to Enable Concurrent Links for 802.11ay.</vt:lpstr>
      <vt:lpstr>Abstract</vt:lpstr>
      <vt:lpstr>Concurrent Links</vt:lpstr>
      <vt:lpstr>Transmitter Training Only</vt:lpstr>
      <vt:lpstr>Setup Procedure</vt:lpstr>
      <vt:lpstr>Beamforming for MU-MIMO </vt:lpstr>
      <vt:lpstr>Proposal</vt:lpstr>
      <vt:lpstr>References</vt:lpstr>
    </vt:vector>
  </TitlesOfParts>
  <Company>SiBEAM,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Dmitry Cherniavsky</cp:lastModifiedBy>
  <cp:revision>10</cp:revision>
  <cp:lastPrinted>1601-01-01T00:00:00Z</cp:lastPrinted>
  <dcterms:created xsi:type="dcterms:W3CDTF">2015-07-11T00:31:05Z</dcterms:created>
  <dcterms:modified xsi:type="dcterms:W3CDTF">2015-07-11T02:13:56Z</dcterms:modified>
</cp:coreProperties>
</file>