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1" r:id="rId2"/>
    <p:sldId id="322" r:id="rId3"/>
    <p:sldId id="324" r:id="rId4"/>
    <p:sldId id="340" r:id="rId5"/>
    <p:sldId id="339" r:id="rId6"/>
    <p:sldId id="341" r:id="rId7"/>
    <p:sldId id="344" r:id="rId8"/>
    <p:sldId id="342" r:id="rId9"/>
    <p:sldId id="330" r:id="rId10"/>
    <p:sldId id="345" r:id="rId11"/>
    <p:sldId id="293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4" autoAdjust="0"/>
    <p:restoredTop sz="99548" autoAdjust="0"/>
  </p:normalViewPr>
  <p:slideViewPr>
    <p:cSldViewPr>
      <p:cViewPr varScale="1">
        <p:scale>
          <a:sx n="118" d="100"/>
          <a:sy n="118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802.11-15/0805r0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0743412-9668-4686-B109-E3B2457EFEE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4032" y="6475413"/>
            <a:ext cx="194989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SIG-B Field for HEW PPDU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Date:</a:t>
            </a:r>
            <a:r>
              <a:rPr lang="en-US" sz="2000" b="0" kern="0" dirty="0" smtClean="0"/>
              <a:t> 2015-07-13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231176"/>
              </p:ext>
            </p:extLst>
          </p:nvPr>
        </p:nvGraphicFramePr>
        <p:xfrm>
          <a:off x="527050" y="2590800"/>
          <a:ext cx="7878763" cy="362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" name="Document" r:id="rId4" imgW="9372210" imgH="4306146" progId="Word.Document.8">
                  <p:embed/>
                </p:oleObj>
              </mc:Choice>
              <mc:Fallback>
                <p:oleObj name="Document" r:id="rId4" imgW="9372210" imgH="430614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590800"/>
                        <a:ext cx="7878763" cy="3622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93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to the TG Specification Framework:</a:t>
            </a:r>
          </a:p>
          <a:p>
            <a:pPr lvl="1"/>
            <a:r>
              <a:rPr lang="en-US" dirty="0"/>
              <a:t>3.y.z</a:t>
            </a:r>
            <a:r>
              <a:rPr lang="en-US" dirty="0" smtClean="0"/>
              <a:t> </a:t>
            </a:r>
            <a:r>
              <a:rPr lang="en-US" dirty="0"/>
              <a:t>UL </a:t>
            </a:r>
            <a:r>
              <a:rPr lang="en-US" dirty="0" smtClean="0"/>
              <a:t>OFDMA </a:t>
            </a:r>
            <a:r>
              <a:rPr lang="en-US" dirty="0"/>
              <a:t>PPDU </a:t>
            </a:r>
            <a:r>
              <a:rPr lang="en-US" dirty="0" smtClean="0"/>
              <a:t>(MA PPDU) shall </a:t>
            </a:r>
            <a:r>
              <a:rPr lang="en-US" dirty="0"/>
              <a:t>not include HE-SIG-B field if it is sent as an immediate response to a Trigger frame sent by an AP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9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11-15/0574r0, “SIG Structure for UL PPDU”.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89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our previous contribution [1], we analyzed and proposed SIG field structure for HE UL PPDU, which </a:t>
            </a:r>
            <a:r>
              <a:rPr lang="en-US" dirty="0" smtClean="0"/>
              <a:t>proposes:</a:t>
            </a:r>
            <a:endParaRPr lang="en-US" dirty="0"/>
          </a:p>
          <a:p>
            <a:pPr lvl="1"/>
            <a:r>
              <a:rPr lang="en-US" dirty="0"/>
              <a:t>UL MU PPDU </a:t>
            </a:r>
            <a:r>
              <a:rPr lang="en-US" dirty="0" smtClean="0"/>
              <a:t>does not need to </a:t>
            </a:r>
            <a:r>
              <a:rPr lang="en-US" dirty="0"/>
              <a:t>include HE-SIG-B field if it is sent as an immediate response to a Trigger frame sent by an AP.</a:t>
            </a:r>
          </a:p>
          <a:p>
            <a:pPr lvl="1"/>
            <a:r>
              <a:rPr lang="en-US" dirty="0" smtClean="0"/>
              <a:t>UL </a:t>
            </a:r>
            <a:r>
              <a:rPr lang="en-US" dirty="0"/>
              <a:t>SU PPDU </a:t>
            </a:r>
            <a:r>
              <a:rPr lang="en-US" dirty="0" smtClean="0"/>
              <a:t>does not need to </a:t>
            </a:r>
            <a:r>
              <a:rPr lang="en-US" dirty="0"/>
              <a:t>include HE-SIG-B field.</a:t>
            </a:r>
          </a:p>
          <a:p>
            <a:endParaRPr lang="en-US" dirty="0" smtClean="0"/>
          </a:p>
          <a:p>
            <a:r>
              <a:rPr lang="en-US" dirty="0" smtClean="0"/>
              <a:t>In this contribution, we extend the similar concept of SIG-B field to cover both UL and DL cases.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90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Field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Common control information</a:t>
            </a:r>
          </a:p>
          <a:p>
            <a:pPr lvl="1"/>
            <a:r>
              <a:rPr lang="en-US" dirty="0" smtClean="0"/>
              <a:t>Information needed not only for target receiver but also 3</a:t>
            </a:r>
            <a:r>
              <a:rPr lang="en-US" baseline="30000" dirty="0" smtClean="0"/>
              <a:t>rd</a:t>
            </a:r>
            <a:r>
              <a:rPr lang="en-US" dirty="0" smtClean="0"/>
              <a:t> party STAs and common information to all scheduled STAs, such as</a:t>
            </a:r>
          </a:p>
          <a:p>
            <a:pPr lvl="2"/>
            <a:r>
              <a:rPr lang="en-US" dirty="0" smtClean="0"/>
              <a:t>Allocated bandwidth</a:t>
            </a:r>
          </a:p>
          <a:p>
            <a:pPr lvl="2"/>
            <a:r>
              <a:rPr lang="en-US" dirty="0" smtClean="0"/>
              <a:t>Packet duration/GI/N_LTF</a:t>
            </a:r>
          </a:p>
          <a:p>
            <a:pPr lvl="2"/>
            <a:r>
              <a:rPr lang="en-US" dirty="0" smtClean="0"/>
              <a:t>COLOR/PAID/GID/TXOP_PS</a:t>
            </a:r>
          </a:p>
          <a:p>
            <a:pPr lvl="2"/>
            <a:r>
              <a:rPr lang="en-US" dirty="0" smtClean="0"/>
              <a:t>SIG-B field structure</a:t>
            </a:r>
          </a:p>
          <a:p>
            <a:pPr lvl="1"/>
            <a:r>
              <a:rPr lang="en-US" dirty="0" smtClean="0"/>
              <a:t>May be included in L-SIG and HE-SIG-A fields.</a:t>
            </a:r>
            <a:endParaRPr lang="en-US" dirty="0"/>
          </a:p>
          <a:p>
            <a:r>
              <a:rPr lang="en-US" dirty="0" smtClean="0"/>
              <a:t>Resource allocation information</a:t>
            </a:r>
          </a:p>
          <a:p>
            <a:pPr lvl="1"/>
            <a:r>
              <a:rPr lang="en-US" dirty="0" smtClean="0"/>
              <a:t>Required only for MU transmission or partial band transmission such as</a:t>
            </a:r>
          </a:p>
          <a:p>
            <a:pPr lvl="2"/>
            <a:r>
              <a:rPr lang="en-US" dirty="0" smtClean="0"/>
              <a:t>Resource allocation structure (map)</a:t>
            </a:r>
          </a:p>
          <a:p>
            <a:pPr lvl="2"/>
            <a:r>
              <a:rPr lang="en-US" dirty="0" smtClean="0"/>
              <a:t>Which STA is scheduled in which </a:t>
            </a:r>
            <a:r>
              <a:rPr lang="en-US" dirty="0" err="1" smtClean="0"/>
              <a:t>subband</a:t>
            </a:r>
            <a:r>
              <a:rPr lang="en-US" dirty="0" smtClean="0"/>
              <a:t>/</a:t>
            </a:r>
            <a:r>
              <a:rPr lang="en-US" dirty="0" err="1" smtClean="0"/>
              <a:t>spatial_stream</a:t>
            </a:r>
            <a:endParaRPr lang="en-US" dirty="0" smtClean="0"/>
          </a:p>
          <a:p>
            <a:pPr lvl="1"/>
            <a:r>
              <a:rPr lang="en-US" dirty="0" smtClean="0"/>
              <a:t>May be included in either HE-SIG-A or HE-SIG-B field.</a:t>
            </a:r>
            <a:endParaRPr lang="en-US" dirty="0"/>
          </a:p>
          <a:p>
            <a:r>
              <a:rPr lang="en-US" dirty="0" smtClean="0"/>
              <a:t>User-specific information</a:t>
            </a:r>
          </a:p>
          <a:p>
            <a:pPr lvl="1"/>
            <a:r>
              <a:rPr lang="en-US" dirty="0" smtClean="0"/>
              <a:t>Information for each STA to decode the payload, such as</a:t>
            </a:r>
          </a:p>
          <a:p>
            <a:pPr lvl="2"/>
            <a:r>
              <a:rPr lang="en-US" dirty="0" smtClean="0"/>
              <a:t>MCS/NSTS</a:t>
            </a:r>
          </a:p>
          <a:p>
            <a:pPr lvl="2"/>
            <a:r>
              <a:rPr lang="en-US" dirty="0" smtClean="0"/>
              <a:t>STBC/</a:t>
            </a:r>
            <a:r>
              <a:rPr lang="en-US" dirty="0" err="1" smtClean="0"/>
              <a:t>Beamformed</a:t>
            </a:r>
            <a:endParaRPr lang="en-US" dirty="0" smtClean="0"/>
          </a:p>
          <a:p>
            <a:pPr lvl="1"/>
            <a:r>
              <a:rPr lang="en-US" dirty="0" smtClean="0"/>
              <a:t>May be included in HE-SIG-B field.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04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each Frame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 transmission</a:t>
            </a:r>
          </a:p>
          <a:p>
            <a:pPr lvl="1"/>
            <a:r>
              <a:rPr lang="en-US" dirty="0" smtClean="0"/>
              <a:t>Full band transmission</a:t>
            </a:r>
          </a:p>
          <a:p>
            <a:pPr lvl="2"/>
            <a:r>
              <a:rPr lang="en-US" dirty="0"/>
              <a:t>As every resource is occupied by a single STA, there’s no need to indicate additional resource allocation information.</a:t>
            </a:r>
          </a:p>
          <a:p>
            <a:pPr lvl="1"/>
            <a:r>
              <a:rPr lang="en-US" dirty="0" smtClean="0"/>
              <a:t>Partial band transmission</a:t>
            </a:r>
          </a:p>
          <a:p>
            <a:pPr lvl="2"/>
            <a:r>
              <a:rPr lang="en-US" dirty="0"/>
              <a:t>As not all resource is occupied by the transmitter, resource allocation information is needed for the receiver to properly decode the payload.</a:t>
            </a:r>
          </a:p>
          <a:p>
            <a:r>
              <a:rPr lang="en-US" dirty="0" smtClean="0"/>
              <a:t>MU transmission</a:t>
            </a:r>
          </a:p>
          <a:p>
            <a:pPr lvl="1"/>
            <a:r>
              <a:rPr lang="en-US" dirty="0" smtClean="0"/>
              <a:t>DL MU</a:t>
            </a:r>
          </a:p>
          <a:p>
            <a:pPr lvl="2"/>
            <a:r>
              <a:rPr lang="en-US" dirty="0" smtClean="0"/>
              <a:t>As every participating STA needs to know its allocated resource, resource allocation information shall be included.</a:t>
            </a:r>
          </a:p>
          <a:p>
            <a:pPr lvl="1"/>
            <a:r>
              <a:rPr lang="en-US" dirty="0" smtClean="0"/>
              <a:t>UL MU</a:t>
            </a:r>
          </a:p>
          <a:p>
            <a:pPr lvl="2"/>
            <a:r>
              <a:rPr lang="en-US" dirty="0" smtClean="0"/>
              <a:t>As target receiver (AP) already knows allocated resource, resource allocation information is not needed.</a:t>
            </a:r>
          </a:p>
          <a:p>
            <a:pPr lvl="2"/>
            <a:r>
              <a:rPr lang="en-US" dirty="0" smtClean="0"/>
              <a:t>User specific information is not needed if AP decides user specific information and indicates in the Trigger frame.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10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Field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Depending on frame type, several information may not need to be included in the SIG field.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661724"/>
              </p:ext>
            </p:extLst>
          </p:nvPr>
        </p:nvGraphicFramePr>
        <p:xfrm>
          <a:off x="1447800" y="3383280"/>
          <a:ext cx="6400800" cy="172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1600200"/>
                <a:gridCol w="1600200"/>
                <a:gridCol w="1600200"/>
              </a:tblGrid>
              <a:tr h="228600">
                <a:tc rowSpan="2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SU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MU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</a:tr>
              <a:tr h="243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Full Band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Partial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Band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anchorCtr="1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DL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CC/US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CC/RA/US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CC/RA/US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UL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CC/US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CC/RA/US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CC/US*(?)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259238" y="5334000"/>
            <a:ext cx="2503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CC: Common Control information</a:t>
            </a:r>
          </a:p>
          <a:p>
            <a:r>
              <a:rPr lang="en-US" dirty="0" smtClean="0"/>
              <a:t>RA: Resource Allocation information</a:t>
            </a:r>
          </a:p>
          <a:p>
            <a:r>
              <a:rPr lang="en-US" dirty="0" smtClean="0"/>
              <a:t>US: User Specific information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71600" y="6123801"/>
            <a:ext cx="4228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As mentioned in [1], If US is separately encoded, it can exist.</a:t>
            </a:r>
            <a:endParaRPr lang="en-US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557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 partial band transmission can be considered as assigning single STA in MA frame format </a:t>
            </a:r>
            <a:r>
              <a:rPr lang="en-US" dirty="0"/>
              <a:t>(OFDMA </a:t>
            </a:r>
            <a:r>
              <a:rPr lang="en-US" dirty="0" smtClean="0"/>
              <a:t>PPDU) .</a:t>
            </a:r>
          </a:p>
          <a:p>
            <a:pPr lvl="1"/>
            <a:r>
              <a:rPr lang="en-US" dirty="0" smtClean="0"/>
              <a:t>Therefore, at least resource allocation information is not needed for non-OFDMA tone plan (Also called OFDM PPDU or SA PPDU).</a:t>
            </a:r>
          </a:p>
          <a:p>
            <a:pPr lvl="1"/>
            <a:r>
              <a:rPr lang="en-US" dirty="0" smtClean="0"/>
              <a:t>For non-OFDMA  tone plan , </a:t>
            </a:r>
            <a:r>
              <a:rPr lang="en-US" dirty="0"/>
              <a:t>HE-SIG-A may be enough to indicate common control and </a:t>
            </a:r>
            <a:r>
              <a:rPr lang="en-US" dirty="0" smtClean="0"/>
              <a:t>user specific </a:t>
            </a:r>
            <a:r>
              <a:rPr lang="en-US" dirty="0"/>
              <a:t>information similar to 11ac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Resource allocation information is not needed in UL MU transmission if it is an immediate response to a Trigger frame.</a:t>
            </a:r>
          </a:p>
          <a:p>
            <a:pPr lvl="1"/>
            <a:r>
              <a:rPr lang="en-US" dirty="0" smtClean="0"/>
              <a:t>Similar to our previous proposal [1], user-specific </a:t>
            </a:r>
            <a:r>
              <a:rPr lang="en-US" dirty="0"/>
              <a:t>information </a:t>
            </a:r>
            <a:r>
              <a:rPr lang="en-US" dirty="0" smtClean="0"/>
              <a:t>decided by AP and indicated </a:t>
            </a:r>
            <a:r>
              <a:rPr lang="en-US" dirty="0"/>
              <a:t>in the Trigger </a:t>
            </a:r>
            <a:r>
              <a:rPr lang="en-US" dirty="0" smtClean="0"/>
              <a:t>frame is more efficient than allowing each STA to decide its own user-specific information.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51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214285"/>
              </p:ext>
            </p:extLst>
          </p:nvPr>
        </p:nvGraphicFramePr>
        <p:xfrm>
          <a:off x="1447800" y="2590800"/>
          <a:ext cx="6751683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2743"/>
                <a:gridCol w="2013857"/>
                <a:gridCol w="1646283"/>
                <a:gridCol w="1828800"/>
              </a:tblGrid>
              <a:tr h="228600">
                <a:tc rowSpan="2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SA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(OFDM) format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MA (OFDMA) format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</a:tr>
              <a:tr h="243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SU Full Band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SU Partial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Band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MU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DL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SIG-A: CC/US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SIG-B: NONE</a:t>
                      </a:r>
                      <a:endParaRPr lang="en-US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SIG-A: CC</a:t>
                      </a:r>
                    </a:p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SIG-B: RA/US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SIG-A: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dirty="0" smtClean="0">
                          <a:latin typeface="Calibri" panose="020F0502020204030204" pitchFamily="34" charset="0"/>
                        </a:rPr>
                        <a:t>CC</a:t>
                      </a:r>
                    </a:p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SIG-B: RA/US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UL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SIG-A: CC/US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SIG-B: NONE</a:t>
                      </a:r>
                      <a:endParaRPr lang="en-US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SIG-A: CC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SIG-B: RA/US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SIG-A: CC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SIG-B: NONE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943600" y="5334000"/>
            <a:ext cx="2503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CC: Common Control information</a:t>
            </a:r>
          </a:p>
          <a:p>
            <a:r>
              <a:rPr lang="en-US" dirty="0" smtClean="0"/>
              <a:t>RA: Resource Allocation information</a:t>
            </a:r>
          </a:p>
          <a:p>
            <a:r>
              <a:rPr lang="en-US" dirty="0" smtClean="0"/>
              <a:t>US: User Specific information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34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2362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Based on these aspects, we propose</a:t>
            </a:r>
          </a:p>
          <a:p>
            <a:pPr lvl="1"/>
            <a:r>
              <a:rPr lang="en-US" dirty="0" smtClean="0"/>
              <a:t>UL MA PPDU (OFDMA PPDU) does not include </a:t>
            </a:r>
            <a:r>
              <a:rPr lang="en-US" dirty="0"/>
              <a:t>HE-SIG-B field if it is sent as an immediate response to a Trigger frame sent by an AP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Non-OFDMA PPDU (SA PPDU) does not include HE-SIG-B field for both DL and UL transmission.</a:t>
            </a:r>
          </a:p>
          <a:p>
            <a:pPr lvl="1"/>
            <a:r>
              <a:rPr lang="en-US" dirty="0" smtClean="0"/>
              <a:t>Single user partial bandwidth transmission uses OFDMA PPDU format.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225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to the TG Specification Framework:</a:t>
            </a:r>
          </a:p>
          <a:p>
            <a:pPr lvl="1"/>
            <a:r>
              <a:rPr lang="en-US" dirty="0" smtClean="0"/>
              <a:t>3.y.z HE OFDM </a:t>
            </a:r>
            <a:r>
              <a:rPr lang="en-US" dirty="0"/>
              <a:t>PPDU (SA PPDU) </a:t>
            </a:r>
            <a:r>
              <a:rPr lang="en-US" dirty="0" smtClean="0"/>
              <a:t>shall not </a:t>
            </a:r>
            <a:r>
              <a:rPr lang="en-US" dirty="0"/>
              <a:t>include HE-SIG-B </a:t>
            </a:r>
            <a:r>
              <a:rPr lang="en-US" dirty="0" smtClean="0"/>
              <a:t>field.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39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94357</TotalTime>
  <Words>818</Words>
  <Application>Microsoft Office PowerPoint</Application>
  <PresentationFormat>On-screen Show (4:3)</PresentationFormat>
  <Paragraphs>132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802-11-Submission</vt:lpstr>
      <vt:lpstr>Document</vt:lpstr>
      <vt:lpstr>PowerPoint Presentation</vt:lpstr>
      <vt:lpstr>Background</vt:lpstr>
      <vt:lpstr>SIG Field Information</vt:lpstr>
      <vt:lpstr>Requirements for each Frame Type</vt:lpstr>
      <vt:lpstr>SIG Field Structure</vt:lpstr>
      <vt:lpstr>Proposal</vt:lpstr>
      <vt:lpstr>Proposal</vt:lpstr>
      <vt:lpstr>Proposal</vt:lpstr>
      <vt:lpstr>SP 1 </vt:lpstr>
      <vt:lpstr>SP 2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Young Hoon Kwon</dc:creator>
  <cp:lastModifiedBy>YKWON</cp:lastModifiedBy>
  <cp:revision>1098</cp:revision>
  <cp:lastPrinted>1998-02-10T13:28:06Z</cp:lastPrinted>
  <dcterms:created xsi:type="dcterms:W3CDTF">2007-05-21T21:00:37Z</dcterms:created>
  <dcterms:modified xsi:type="dcterms:W3CDTF">2015-07-10T20:13:52Z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