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271" r:id="rId3"/>
    <p:sldId id="460" r:id="rId4"/>
    <p:sldId id="414" r:id="rId5"/>
    <p:sldId id="470" r:id="rId6"/>
    <p:sldId id="471" r:id="rId7"/>
    <p:sldId id="472" r:id="rId8"/>
    <p:sldId id="474" r:id="rId9"/>
    <p:sldId id="432" r:id="rId10"/>
    <p:sldId id="496" r:id="rId11"/>
    <p:sldId id="39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112" d="100"/>
          <a:sy n="112" d="100"/>
        </p:scale>
        <p:origin x="-456"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P802.11-15/0792r0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P802.11-15/0792r0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P802.11-15/0792r0</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3</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5</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P802.11-15/0792r0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P802.11-15/0792r0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8</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P802.11-15/0792r0</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0792r0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802.11ak </a:t>
            </a:r>
            <a:r>
              <a:rPr lang="en-US" dirty="0" smtClean="0">
                <a:latin typeface="Arial" charset="0"/>
              </a:rPr>
              <a:t>Ad Hoc</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a:t>
            </a:r>
            <a:r>
              <a:rPr lang="en-US" sz="1800" b="0" dirty="0" smtClean="0">
                <a:latin typeface="Arial" charset="0"/>
              </a:rPr>
              <a:t>-07-08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dirty="0" smtClean="0">
                <a:latin typeface="Arial" charset="0"/>
                <a:cs typeface="Arial" charset="0"/>
              </a:rPr>
              <a:t>[Attendance]</a:t>
            </a:r>
            <a:endParaRPr lang="en-US" sz="3600" dirty="0">
              <a:latin typeface="Arial" charset="0"/>
              <a:cs typeface="Arial" charset="0"/>
            </a:endParaRP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US" dirty="0" smtClean="0"/>
              <a:t>Donald Eastlake [Huawei Technologies]</a:t>
            </a:r>
          </a:p>
          <a:p>
            <a:pPr>
              <a:lnSpc>
                <a:spcPct val="80000"/>
              </a:lnSpc>
            </a:pPr>
            <a:endParaRPr lang="en-US" dirty="0" smtClean="0"/>
          </a:p>
        </p:txBody>
      </p:sp>
    </p:spTree>
    <p:extLst>
      <p:ext uri="{BB962C8B-B14F-4D97-AF65-F5344CB8AC3E}">
        <p14:creationId xmlns:p14="http://schemas.microsoft.com/office/powerpoint/2010/main" val="77149675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Huawei Campus, Santa Clara, California</a:t>
            </a:r>
            <a:endParaRPr lang="en-US" sz="2800" dirty="0">
              <a:latin typeface="Arial" charset="0"/>
            </a:endParaRPr>
          </a:p>
          <a:p>
            <a:pPr algn="ctr">
              <a:lnSpc>
                <a:spcPct val="90000"/>
              </a:lnSpc>
              <a:buFontTx/>
              <a:buNone/>
            </a:pPr>
            <a:r>
              <a:rPr lang="en-US" sz="2800" dirty="0" smtClean="0">
                <a:latin typeface="Arial" charset="0"/>
              </a:rPr>
              <a:t>9-10 July</a:t>
            </a:r>
            <a:r>
              <a:rPr lang="en-US" sz="2800" dirty="0" smtClean="0">
                <a:latin typeface="Arial" charset="0"/>
              </a:rPr>
              <a:t>,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3</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Thursday, 9 </a:t>
            </a:r>
            <a:r>
              <a:rPr lang="en-US" sz="4000" dirty="0" smtClean="0">
                <a:latin typeface="Arial" charset="0"/>
                <a:cs typeface="Arial" charset="0"/>
              </a:rPr>
              <a:t>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09:00 – 17:00, San Francisco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a:t>
            </a:r>
            <a:r>
              <a:rPr lang="en-US" b="0" dirty="0" smtClean="0"/>
              <a:t>Recording</a:t>
            </a:r>
            <a:endParaRPr lang="en-US" b="0" dirty="0"/>
          </a:p>
          <a:p>
            <a:pPr>
              <a:lnSpc>
                <a:spcPct val="80000"/>
              </a:lnSpc>
            </a:pPr>
            <a:r>
              <a:rPr lang="en-US" b="0" dirty="0"/>
              <a:t>Approval of Agenda</a:t>
            </a:r>
          </a:p>
          <a:p>
            <a:pPr>
              <a:lnSpc>
                <a:spcPct val="80000"/>
              </a:lnSpc>
            </a:pPr>
            <a:r>
              <a:rPr lang="en-US" b="0" dirty="0" smtClean="0"/>
              <a:t>Presentation of submissions to resolve comments</a:t>
            </a:r>
          </a:p>
          <a:p>
            <a:pPr>
              <a:lnSpc>
                <a:spcPct val="80000"/>
              </a:lnSpc>
            </a:pPr>
            <a:r>
              <a:rPr lang="en-US" b="0" dirty="0" smtClean="0"/>
              <a:t>Recess until 09:00 Friday</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5</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6</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7</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8</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Friday</a:t>
            </a:r>
            <a:r>
              <a:rPr lang="en-US" sz="4400" dirty="0" smtClean="0">
                <a:latin typeface="Arial" charset="0"/>
                <a:cs typeface="Arial" charset="0"/>
              </a:rPr>
              <a:t>, </a:t>
            </a:r>
            <a:r>
              <a:rPr lang="en-US" sz="4000" dirty="0" smtClean="0">
                <a:latin typeface="Arial" charset="0"/>
                <a:cs typeface="Arial" charset="0"/>
              </a:rPr>
              <a:t>10 </a:t>
            </a:r>
            <a:r>
              <a:rPr lang="en-US" sz="4000" dirty="0" smtClean="0">
                <a:latin typeface="Arial" charset="0"/>
                <a:cs typeface="Arial" charset="0"/>
              </a:rPr>
              <a:t>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09:</a:t>
            </a:r>
            <a:r>
              <a:rPr lang="en-US" dirty="0" smtClean="0">
                <a:latin typeface="Arial" charset="0"/>
                <a:cs typeface="Arial" charset="0"/>
              </a:rPr>
              <a:t>00 – </a:t>
            </a:r>
            <a:r>
              <a:rPr lang="en-US" dirty="0" smtClean="0">
                <a:latin typeface="Arial" charset="0"/>
                <a:cs typeface="Arial" charset="0"/>
              </a:rPr>
              <a:t>17</a:t>
            </a:r>
            <a:r>
              <a:rPr lang="en-US" dirty="0" smtClean="0">
                <a:latin typeface="Arial" charset="0"/>
                <a:cs typeface="Arial" charset="0"/>
              </a:rPr>
              <a:t>:00, San Francisco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ad hoc 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a:t>
            </a:r>
          </a:p>
          <a:p>
            <a:pPr>
              <a:lnSpc>
                <a:spcPct val="80000"/>
              </a:lnSpc>
            </a:pPr>
            <a:r>
              <a:rPr lang="en-US" b="0" dirty="0"/>
              <a:t>Approval of Agenda</a:t>
            </a:r>
          </a:p>
          <a:p>
            <a:pPr>
              <a:lnSpc>
                <a:spcPct val="80000"/>
              </a:lnSpc>
            </a:pPr>
            <a:r>
              <a:rPr lang="en-US" b="0" dirty="0"/>
              <a:t>Presentation of submissions to resolve </a:t>
            </a:r>
            <a:r>
              <a:rPr lang="en-US" b="0" dirty="0" smtClean="0"/>
              <a:t>comments</a:t>
            </a:r>
          </a:p>
          <a:p>
            <a:pPr>
              <a:lnSpc>
                <a:spcPct val="80000"/>
              </a:lnSpc>
            </a:pPr>
            <a:r>
              <a:rPr lang="en-US" b="0" dirty="0" smtClean="0"/>
              <a:t>Straw Polls</a:t>
            </a:r>
            <a:endParaRPr lang="en-US" b="0" dirty="0"/>
          </a:p>
          <a:p>
            <a:pPr>
              <a:lnSpc>
                <a:spcPct val="80000"/>
              </a:lnSpc>
            </a:pPr>
            <a:r>
              <a:rPr lang="en-US" b="0" dirty="0" smtClean="0"/>
              <a:t>Adjourn Ad Hoc Meeting</a:t>
            </a:r>
            <a:endParaRPr lang="en-US" b="0"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59950</TotalTime>
  <Words>1307</Words>
  <Application>Microsoft Macintosh PowerPoint</Application>
  <PresentationFormat>On-screen Show (4:3)</PresentationFormat>
  <Paragraphs>168</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802-11-Submission</vt:lpstr>
      <vt:lpstr>July 2015 802.11ak Ad Hoc</vt:lpstr>
      <vt:lpstr>IEEE 802.11ak/GLK: Enhancements For Transit Links Within Bridged Networks</vt:lpstr>
      <vt:lpstr>TGak Timeline</vt:lpstr>
      <vt:lpstr>Thursday, 9 July 2015  09:00 – 17:00, San Francisco Room</vt:lpstr>
      <vt:lpstr>Participants, Patents, and Duty to Inform</vt:lpstr>
      <vt:lpstr>Patent Related Links</vt:lpstr>
      <vt:lpstr>Call for Potentially Essential Patents</vt:lpstr>
      <vt:lpstr>Other Guidelines for IEEE WG Meetings</vt:lpstr>
      <vt:lpstr>Friday, 10 July 2015  09:00 – 17:00, San Francisco Room</vt:lpstr>
      <vt:lpstr>[Attendance]</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838</cp:revision>
  <cp:lastPrinted>1998-02-10T13:28:06Z</cp:lastPrinted>
  <dcterms:created xsi:type="dcterms:W3CDTF">2006-12-04T03:46:13Z</dcterms:created>
  <dcterms:modified xsi:type="dcterms:W3CDTF">2015-07-09T06:00:40Z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