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4" r:id="rId5"/>
    <p:sldId id="263" r:id="rId6"/>
    <p:sldId id="268" r:id="rId7"/>
    <p:sldId id="265" r:id="rId8"/>
    <p:sldId id="267" r:id="rId9"/>
    <p:sldId id="266"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26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802.11-15/0791r0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David Kloper, Cisco</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802.11-15/0791r0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David Kloper, Cisco</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802.11-15/0791r0</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David Kloper, Cisco</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GB" smtClean="0"/>
              <a:t>David Kloper,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David Kloper, Cisco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GB" smtClean="0"/>
              <a:t>David Kloper,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2015</a:t>
            </a:r>
            <a:endParaRPr lang="en-GB"/>
          </a:p>
        </p:txBody>
      </p:sp>
      <p:sp>
        <p:nvSpPr>
          <p:cNvPr id="6" name="Footer Placeholder 5"/>
          <p:cNvSpPr>
            <a:spLocks noGrp="1"/>
          </p:cNvSpPr>
          <p:nvPr>
            <p:ph type="ftr" idx="11"/>
          </p:nvPr>
        </p:nvSpPr>
        <p:spPr/>
        <p:txBody>
          <a:bodyPr/>
          <a:lstStyle>
            <a:lvl1pPr>
              <a:defRPr/>
            </a:lvl1pPr>
          </a:lstStyle>
          <a:p>
            <a:r>
              <a:rPr lang="en-GB" smtClean="0"/>
              <a:t>David Kloper, Cisco</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David Kloper, Cisco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2015</a:t>
            </a:r>
            <a:endParaRPr lang="en-GB"/>
          </a:p>
        </p:txBody>
      </p:sp>
      <p:sp>
        <p:nvSpPr>
          <p:cNvPr id="4" name="Footer Placeholder 3"/>
          <p:cNvSpPr>
            <a:spLocks noGrp="1"/>
          </p:cNvSpPr>
          <p:nvPr>
            <p:ph type="ftr" idx="11"/>
          </p:nvPr>
        </p:nvSpPr>
        <p:spPr/>
        <p:txBody>
          <a:bodyPr/>
          <a:lstStyle>
            <a:lvl1pPr>
              <a:defRPr/>
            </a:lvl1pPr>
          </a:lstStyle>
          <a:p>
            <a:r>
              <a:rPr lang="en-GB" smtClean="0"/>
              <a:t>David Kloper, Cisco</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2015</a:t>
            </a:r>
            <a:endParaRPr lang="en-GB"/>
          </a:p>
        </p:txBody>
      </p:sp>
      <p:sp>
        <p:nvSpPr>
          <p:cNvPr id="3" name="Footer Placeholder 2"/>
          <p:cNvSpPr>
            <a:spLocks noGrp="1"/>
          </p:cNvSpPr>
          <p:nvPr>
            <p:ph type="ftr" idx="11"/>
          </p:nvPr>
        </p:nvSpPr>
        <p:spPr/>
        <p:txBody>
          <a:bodyPr/>
          <a:lstStyle>
            <a:lvl1pPr>
              <a:defRPr/>
            </a:lvl1pPr>
          </a:lstStyle>
          <a:p>
            <a:r>
              <a:rPr lang="en-GB" smtClean="0"/>
              <a:t>David Kloper, Cisco</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GB" smtClean="0"/>
              <a:t>David Kloper,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GB" smtClean="0"/>
              <a:t>David Kloper,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David Kloper, Cisco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802.11-15/0791r0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David Kloper, Cisco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Addressing </a:t>
            </a:r>
            <a:r>
              <a:rPr lang="en-US" b="0" dirty="0" smtClean="0"/>
              <a:t>Simplifications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0181285"/>
              </p:ext>
            </p:extLst>
          </p:nvPr>
        </p:nvGraphicFramePr>
        <p:xfrm>
          <a:off x="517525" y="2276475"/>
          <a:ext cx="8088313" cy="2478088"/>
        </p:xfrm>
        <a:graphic>
          <a:graphicData uri="http://schemas.openxmlformats.org/presentationml/2006/ole">
            <mc:AlternateContent xmlns:mc="http://schemas.openxmlformats.org/markup-compatibility/2006">
              <mc:Choice xmlns:v="urn:schemas-microsoft-com:vml" Requires="v">
                <p:oleObj spid="_x0000_s3109"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17525" y="2276475"/>
                        <a:ext cx="8088313"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Several addressing-related comments want to make changes in how GLK handles frames, in the interest of simplicity. This submission discusses some of these simplifications and attempts to reach consensus before we close out those comments.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3 SYNRA formats add complexity</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10000"/>
          </a:bodyPr>
          <a:lstStyle/>
          <a:p>
            <a:pPr marL="0" indent="0"/>
            <a:r>
              <a:rPr lang="en-GB" sz="1800" dirty="0" smtClean="0"/>
              <a:t>Re: CID210/223</a:t>
            </a:r>
          </a:p>
          <a:p>
            <a:pPr>
              <a:buFont typeface="Times New Roman" pitchFamily="16" charset="0"/>
              <a:buChar char="•"/>
            </a:pPr>
            <a:r>
              <a:rPr lang="en-GB" dirty="0" smtClean="0"/>
              <a:t>802.11 development has had significant focus on high performance (11n-&gt;ac-&gt;</a:t>
            </a:r>
            <a:r>
              <a:rPr lang="en-GB" dirty="0" err="1" smtClean="0"/>
              <a:t>ax</a:t>
            </a:r>
            <a:r>
              <a:rPr lang="en-GB" dirty="0" smtClean="0"/>
              <a:t>)</a:t>
            </a:r>
          </a:p>
          <a:p>
            <a:pPr lvl="1">
              <a:buFont typeface="Times New Roman" pitchFamily="16" charset="0"/>
              <a:buChar char="•"/>
            </a:pPr>
            <a:r>
              <a:rPr lang="en-GB" dirty="0" smtClean="0"/>
              <a:t>Several chipsets/vendors are adding HW acceleration in DP</a:t>
            </a:r>
          </a:p>
          <a:p>
            <a:pPr lvl="1">
              <a:buFont typeface="Times New Roman" pitchFamily="16" charset="0"/>
              <a:buChar char="•"/>
            </a:pPr>
            <a:r>
              <a:rPr lang="en-GB" dirty="0" smtClean="0"/>
              <a:t>GLK shouldn’t discourage this, or require HW changes as baseline</a:t>
            </a:r>
          </a:p>
          <a:p>
            <a:pPr>
              <a:buFont typeface="Times New Roman" pitchFamily="16" charset="0"/>
              <a:buChar char="•"/>
            </a:pPr>
            <a:r>
              <a:rPr lang="en-GB" dirty="0" smtClean="0"/>
              <a:t>Variable sized addresses have higher complexity</a:t>
            </a:r>
          </a:p>
          <a:p>
            <a:pPr lvl="1">
              <a:buFont typeface="Times New Roman" pitchFamily="16" charset="0"/>
              <a:buChar char="•"/>
            </a:pPr>
            <a:r>
              <a:rPr lang="en-GB" dirty="0" smtClean="0"/>
              <a:t>SYNRA Types 1&amp;2 are 7-516 bytes long</a:t>
            </a:r>
          </a:p>
          <a:p>
            <a:pPr lvl="1">
              <a:buFont typeface="Times New Roman" pitchFamily="16" charset="0"/>
              <a:buChar char="•"/>
            </a:pPr>
            <a:r>
              <a:rPr lang="en-GB" dirty="0" smtClean="0"/>
              <a:t>These are not well suited to HW acceleration</a:t>
            </a:r>
          </a:p>
          <a:p>
            <a:pPr lvl="1">
              <a:buFont typeface="Times New Roman" pitchFamily="16" charset="0"/>
              <a:buChar char="•"/>
            </a:pPr>
            <a:r>
              <a:rPr lang="en-GB" dirty="0" smtClean="0"/>
              <a:t>These are more appropriate in Control Plane vs Data Plane</a:t>
            </a:r>
          </a:p>
          <a:p>
            <a:pPr>
              <a:buFont typeface="Times New Roman" pitchFamily="16" charset="0"/>
              <a:buChar char="•"/>
            </a:pPr>
            <a:r>
              <a:rPr lang="en-GB" dirty="0" smtClean="0"/>
              <a:t>This could be a barrier to adoption</a:t>
            </a:r>
          </a:p>
          <a:p>
            <a:pPr lvl="1">
              <a:buFont typeface="Times New Roman" pitchFamily="16" charset="0"/>
              <a:buChar char="•"/>
            </a:pPr>
            <a:r>
              <a:rPr lang="en-GB" dirty="0" smtClean="0"/>
              <a:t>GLK may not be supported if T1&amp;2 require HW changes…</a:t>
            </a:r>
          </a:p>
          <a:p>
            <a:pPr lvl="1">
              <a:buFont typeface="Times New Roman" pitchFamily="16" charset="0"/>
              <a:buChar char="•"/>
            </a:pPr>
            <a:r>
              <a:rPr lang="en-GB" dirty="0" smtClean="0"/>
              <a:t>.. or HW acceleration be globally disabled due to single GLK feature?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#1</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Would you support biasing SYNRA Type 0 more for the typical case?</a:t>
            </a:r>
          </a:p>
          <a:p>
            <a:pPr lvl="1">
              <a:buFont typeface="Times New Roman" pitchFamily="16" charset="0"/>
              <a:buChar char="•"/>
            </a:pPr>
            <a:r>
              <a:rPr lang="en-GB" dirty="0" smtClean="0"/>
              <a:t>Replace 8b with 22b AID bitmap</a:t>
            </a:r>
          </a:p>
          <a:p>
            <a:pPr lvl="1">
              <a:buFont typeface="Times New Roman" pitchFamily="16" charset="0"/>
              <a:buChar char="•"/>
            </a:pPr>
            <a:r>
              <a:rPr lang="en-GB" dirty="0" smtClean="0"/>
              <a:t>No AID offset (limiting to AID 1-22)</a:t>
            </a:r>
          </a:p>
          <a:p>
            <a:pPr lvl="1">
              <a:buFont typeface="Times New Roman" pitchFamily="16" charset="0"/>
              <a:buChar char="•"/>
            </a:pPr>
            <a:r>
              <a:rPr lang="en-GB" dirty="0" smtClean="0"/>
              <a:t>No I/E subfield (only an explicit inclusion list)</a:t>
            </a:r>
          </a:p>
          <a:p>
            <a:pPr lvl="1">
              <a:buFont typeface="Times New Roman" pitchFamily="16" charset="0"/>
              <a:buChar char="•"/>
            </a:pPr>
            <a:r>
              <a:rPr lang="en-GB" dirty="0" smtClean="0"/>
              <a:t>Assumption is most AP would support limited number of GLK Clients, and can assign to lower AID (from a reserved range) at association</a:t>
            </a:r>
          </a:p>
          <a:p>
            <a:pPr marL="0" indent="0"/>
            <a:r>
              <a:rPr lang="en-GB" dirty="0" smtClean="0"/>
              <a:t>Yes:</a:t>
            </a:r>
          </a:p>
          <a:p>
            <a:pPr marL="0" indent="0"/>
            <a:r>
              <a:rPr lang="en-GB" dirty="0" smtClean="0"/>
              <a:t>No:</a:t>
            </a:r>
          </a:p>
          <a:p>
            <a:pPr marL="0" indent="0"/>
            <a:r>
              <a:rPr lang="en-GB" dirty="0" smtClean="0"/>
              <a:t>Abstain:</a:t>
            </a:r>
          </a:p>
        </p:txBody>
      </p:sp>
    </p:spTree>
    <p:extLst>
      <p:ext uri="{BB962C8B-B14F-4D97-AF65-F5344CB8AC3E}">
        <p14:creationId xmlns:p14="http://schemas.microsoft.com/office/powerpoint/2010/main" val="38250738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#2</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Would you support making SYNRA Type 1 &amp; 2 Optional?</a:t>
            </a:r>
          </a:p>
          <a:p>
            <a:pPr lvl="1">
              <a:buFont typeface="Times New Roman" pitchFamily="16" charset="0"/>
              <a:buChar char="•"/>
            </a:pPr>
            <a:r>
              <a:rPr lang="en-GB" dirty="0" smtClean="0"/>
              <a:t>Support for Types 1 &amp; 2 would individually be indicated at association time</a:t>
            </a:r>
          </a:p>
          <a:p>
            <a:pPr lvl="1">
              <a:buFont typeface="Times New Roman" pitchFamily="16" charset="0"/>
              <a:buChar char="•"/>
            </a:pPr>
            <a:r>
              <a:rPr lang="en-GB" dirty="0" smtClean="0"/>
              <a:t>Unsupported types are dropped by receiving Non-AP GLK STA</a:t>
            </a:r>
          </a:p>
          <a:p>
            <a:pPr marL="0" indent="0"/>
            <a:endParaRPr lang="en-GB" dirty="0" smtClean="0"/>
          </a:p>
          <a:p>
            <a:pPr marL="0" indent="0"/>
            <a:r>
              <a:rPr lang="en-GB" dirty="0" smtClean="0"/>
              <a:t>Yes:</a:t>
            </a:r>
          </a:p>
          <a:p>
            <a:pPr marL="0" indent="0"/>
            <a:r>
              <a:rPr lang="en-GB" dirty="0" smtClean="0"/>
              <a:t>No:</a:t>
            </a:r>
          </a:p>
          <a:p>
            <a:pPr marL="0" indent="0"/>
            <a:r>
              <a:rPr lang="en-GB" dirty="0" smtClean="0"/>
              <a:t>Abstain:</a:t>
            </a:r>
          </a:p>
        </p:txBody>
      </p:sp>
    </p:spTree>
    <p:extLst>
      <p:ext uri="{BB962C8B-B14F-4D97-AF65-F5344CB8AC3E}">
        <p14:creationId xmlns:p14="http://schemas.microsoft.com/office/powerpoint/2010/main" val="26315204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Would you support dropping SYNRA Type 2?</a:t>
            </a:r>
          </a:p>
          <a:p>
            <a:pPr lvl="1">
              <a:buFont typeface="Times New Roman" pitchFamily="16" charset="0"/>
              <a:buChar char="•"/>
            </a:pPr>
            <a:r>
              <a:rPr lang="en-GB" dirty="0" smtClean="0"/>
              <a:t>Redundant w/ Type 1</a:t>
            </a:r>
          </a:p>
          <a:p>
            <a:pPr lvl="1">
              <a:buFont typeface="Times New Roman" pitchFamily="16" charset="0"/>
              <a:buChar char="•"/>
            </a:pPr>
            <a:r>
              <a:rPr lang="en-GB" dirty="0" smtClean="0"/>
              <a:t>Possibly byte savings for atypical case</a:t>
            </a:r>
            <a:br>
              <a:rPr lang="en-GB" dirty="0" smtClean="0"/>
            </a:br>
            <a:r>
              <a:rPr lang="en-GB" dirty="0" smtClean="0"/>
              <a:t>(sparse matrix, typical is mostly all or exclude 1)</a:t>
            </a:r>
          </a:p>
          <a:p>
            <a:pPr marL="0" indent="0"/>
            <a:endParaRPr lang="en-GB" dirty="0" smtClean="0"/>
          </a:p>
          <a:p>
            <a:pPr marL="0" indent="0"/>
            <a:r>
              <a:rPr lang="en-GB" dirty="0" smtClean="0"/>
              <a:t>Yes:</a:t>
            </a:r>
          </a:p>
          <a:p>
            <a:pPr marL="0" indent="0"/>
            <a:r>
              <a:rPr lang="en-GB" dirty="0" smtClean="0"/>
              <a:t>No:</a:t>
            </a:r>
          </a:p>
          <a:p>
            <a:pPr marL="0" indent="0"/>
            <a:r>
              <a:rPr lang="en-GB" dirty="0" smtClean="0"/>
              <a:t>Abstain:</a:t>
            </a:r>
          </a:p>
        </p:txBody>
      </p:sp>
    </p:spTree>
    <p:extLst>
      <p:ext uri="{BB962C8B-B14F-4D97-AF65-F5344CB8AC3E}">
        <p14:creationId xmlns:p14="http://schemas.microsoft.com/office/powerpoint/2010/main" val="37868331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Usage of </a:t>
            </a:r>
            <a:r>
              <a:rPr lang="en-US" dirty="0" err="1" smtClean="0"/>
              <a:t>FromDS</a:t>
            </a:r>
            <a:r>
              <a:rPr lang="en-US" dirty="0" smtClean="0"/>
              <a:t>/</a:t>
            </a:r>
            <a:r>
              <a:rPr lang="en-US" dirty="0" err="1" smtClean="0"/>
              <a:t>ToDS</a:t>
            </a:r>
            <a:r>
              <a:rPr lang="en-US" dirty="0" smtClean="0"/>
              <a:t> bits (1 of 2)</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0" lvl="0" indent="0"/>
            <a:r>
              <a:rPr lang="en-GB" sz="1700" dirty="0" smtClean="0"/>
              <a:t>Re: CID149/151/218/233</a:t>
            </a:r>
            <a:endParaRPr lang="en-GB" sz="1700" dirty="0"/>
          </a:p>
          <a:p>
            <a:pPr>
              <a:buFont typeface="Times New Roman" pitchFamily="16" charset="0"/>
              <a:buChar char="•"/>
            </a:pPr>
            <a:r>
              <a:rPr lang="en-GB" dirty="0" smtClean="0"/>
              <a:t>Rational for using all 3 (or 4) combinations of </a:t>
            </a:r>
            <a:r>
              <a:rPr lang="en-GB" dirty="0" err="1" smtClean="0"/>
              <a:t>FromDS</a:t>
            </a:r>
            <a:r>
              <a:rPr lang="en-GB" dirty="0" smtClean="0"/>
              <a:t>/</a:t>
            </a:r>
            <a:r>
              <a:rPr lang="en-GB" dirty="0" err="1" smtClean="0"/>
              <a:t>ToDS</a:t>
            </a:r>
            <a:r>
              <a:rPr lang="en-GB" dirty="0" smtClean="0"/>
              <a:t> bits is really about saving 6 bytes</a:t>
            </a:r>
          </a:p>
          <a:p>
            <a:pPr lvl="1">
              <a:buFont typeface="Times New Roman" pitchFamily="16" charset="0"/>
              <a:buChar char="•"/>
            </a:pPr>
            <a:r>
              <a:rPr lang="en-GB" dirty="0" smtClean="0"/>
              <a:t>More appropriate in WG focused/limited to lower speed links</a:t>
            </a:r>
          </a:p>
          <a:p>
            <a:pPr lvl="1">
              <a:buFont typeface="Times New Roman" pitchFamily="16" charset="0"/>
              <a:buChar char="•"/>
            </a:pPr>
            <a:r>
              <a:rPr lang="en-GB" dirty="0" smtClean="0"/>
              <a:t>Consider Van Jacobson header compression/</a:t>
            </a:r>
            <a:r>
              <a:rPr lang="en-GB" dirty="0" err="1" smtClean="0"/>
              <a:t>etc</a:t>
            </a:r>
            <a:r>
              <a:rPr lang="en-GB" dirty="0" smtClean="0"/>
              <a:t>, for bigger savings</a:t>
            </a:r>
          </a:p>
          <a:p>
            <a:pPr>
              <a:buFont typeface="Times New Roman" pitchFamily="16" charset="0"/>
              <a:buChar char="•"/>
            </a:pPr>
            <a:r>
              <a:rPr lang="en-GB" dirty="0" smtClean="0"/>
              <a:t>Savings may be naïve assumption</a:t>
            </a:r>
          </a:p>
          <a:p>
            <a:pPr lvl="1">
              <a:buFont typeface="Times New Roman" pitchFamily="16" charset="0"/>
              <a:buChar char="•"/>
            </a:pPr>
            <a:r>
              <a:rPr lang="en-GB" dirty="0" smtClean="0"/>
              <a:t>Many bridges run single IP stack over Bridged Virtual Interface</a:t>
            </a:r>
            <a:br>
              <a:rPr lang="en-GB" dirty="0" smtClean="0"/>
            </a:br>
            <a:r>
              <a:rPr lang="en-GB" dirty="0" smtClean="0"/>
              <a:t>(Cisco) or Bridge Net Device (Linux)</a:t>
            </a:r>
          </a:p>
          <a:p>
            <a:pPr lvl="1">
              <a:buFont typeface="Times New Roman" pitchFamily="16" charset="0"/>
              <a:buChar char="•"/>
            </a:pPr>
            <a:r>
              <a:rPr lang="en-GB" dirty="0" smtClean="0"/>
              <a:t>Which MAC </a:t>
            </a:r>
            <a:r>
              <a:rPr lang="en-GB" dirty="0" err="1" smtClean="0"/>
              <a:t>Addr</a:t>
            </a:r>
            <a:r>
              <a:rPr lang="en-GB" dirty="0" smtClean="0"/>
              <a:t> does IP stack use?</a:t>
            </a:r>
            <a:br>
              <a:rPr lang="en-GB" dirty="0" smtClean="0"/>
            </a:br>
            <a:r>
              <a:rPr lang="en-GB" dirty="0" smtClean="0"/>
              <a:t>AP = Ethernet, per Radio, per SSID;</a:t>
            </a:r>
            <a:br>
              <a:rPr lang="en-GB" dirty="0" smtClean="0"/>
            </a:br>
            <a:r>
              <a:rPr lang="en-GB" dirty="0" smtClean="0"/>
              <a:t>Smartphone = WIFI, </a:t>
            </a:r>
            <a:r>
              <a:rPr lang="en-GB" dirty="0" err="1" smtClean="0"/>
              <a:t>BlueTooth</a:t>
            </a:r>
            <a:r>
              <a:rPr lang="en-GB" dirty="0" smtClean="0"/>
              <a:t>, Cellular, other;</a:t>
            </a:r>
          </a:p>
          <a:p>
            <a:pPr>
              <a:buFont typeface="Times New Roman" pitchFamily="16" charset="0"/>
              <a:buChar char="•"/>
            </a:pPr>
            <a:endParaRPr lang="en-GB" dirty="0" smtClean="0"/>
          </a:p>
        </p:txBody>
      </p:sp>
    </p:spTree>
    <p:extLst>
      <p:ext uri="{BB962C8B-B14F-4D97-AF65-F5344CB8AC3E}">
        <p14:creationId xmlns:p14="http://schemas.microsoft.com/office/powerpoint/2010/main" val="2262606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Usage of </a:t>
            </a:r>
            <a:r>
              <a:rPr lang="en-US" dirty="0" err="1"/>
              <a:t>FromDS</a:t>
            </a:r>
            <a:r>
              <a:rPr lang="en-US" dirty="0"/>
              <a:t>/</a:t>
            </a:r>
            <a:r>
              <a:rPr lang="en-US" dirty="0" err="1"/>
              <a:t>ToDS</a:t>
            </a:r>
            <a:r>
              <a:rPr lang="en-US" dirty="0"/>
              <a:t> bits </a:t>
            </a:r>
            <a:r>
              <a:rPr lang="en-US" dirty="0" smtClean="0"/>
              <a:t>(2 </a:t>
            </a:r>
            <a:r>
              <a:rPr lang="en-US" dirty="0"/>
              <a:t>of 2)</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Bridging is the purpose that 4 address format was designed for</a:t>
            </a:r>
          </a:p>
          <a:p>
            <a:pPr lvl="1">
              <a:buFont typeface="Times New Roman" pitchFamily="16" charset="0"/>
              <a:buChar char="•"/>
            </a:pPr>
            <a:r>
              <a:rPr lang="en-GB" dirty="0" smtClean="0"/>
              <a:t>Where is the DS when we are talking From or To?</a:t>
            </a:r>
          </a:p>
          <a:p>
            <a:pPr>
              <a:buFont typeface="Times New Roman" pitchFamily="16" charset="0"/>
              <a:buChar char="•"/>
            </a:pPr>
            <a:r>
              <a:rPr lang="en-GB" dirty="0" smtClean="0"/>
              <a:t>802.11 has specific filtering rules for </a:t>
            </a:r>
            <a:r>
              <a:rPr lang="en-GB" dirty="0" err="1" smtClean="0"/>
              <a:t>ToDS</a:t>
            </a:r>
            <a:r>
              <a:rPr lang="en-GB" dirty="0" smtClean="0"/>
              <a:t> and </a:t>
            </a:r>
            <a:r>
              <a:rPr lang="en-GB" dirty="0" err="1" smtClean="0"/>
              <a:t>FromDS</a:t>
            </a:r>
            <a:r>
              <a:rPr lang="en-GB" dirty="0" smtClean="0"/>
              <a:t> </a:t>
            </a:r>
            <a:r>
              <a:rPr lang="en-GB" dirty="0"/>
              <a:t>d</a:t>
            </a:r>
            <a:r>
              <a:rPr lang="en-GB" dirty="0" smtClean="0"/>
              <a:t>ata frames</a:t>
            </a:r>
          </a:p>
          <a:p>
            <a:pPr lvl="1">
              <a:buFont typeface="Times New Roman" pitchFamily="16" charset="0"/>
              <a:buChar char="•"/>
            </a:pPr>
            <a:r>
              <a:rPr lang="en-GB" dirty="0" smtClean="0"/>
              <a:t>Some HW may implement Rx filtering that prohibits a new definition, which GLK makes mandatory</a:t>
            </a:r>
            <a:endParaRPr lang="en-GB" sz="1800" dirty="0" smtClean="0"/>
          </a:p>
        </p:txBody>
      </p:sp>
    </p:spTree>
    <p:extLst>
      <p:ext uri="{BB962C8B-B14F-4D97-AF65-F5344CB8AC3E}">
        <p14:creationId xmlns:p14="http://schemas.microsoft.com/office/powerpoint/2010/main" val="4125393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David Kloper, Cisco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#4</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Would you support limiting GLK to using 4 address format when sending to associated GLK peers?</a:t>
            </a:r>
          </a:p>
          <a:p>
            <a:pPr lvl="1">
              <a:buFont typeface="Times New Roman" pitchFamily="16" charset="0"/>
              <a:buChar char="•"/>
            </a:pPr>
            <a:r>
              <a:rPr lang="en-GB" dirty="0" smtClean="0"/>
              <a:t>Other 3 combinations of </a:t>
            </a:r>
            <a:r>
              <a:rPr lang="en-GB" dirty="0" err="1" smtClean="0"/>
              <a:t>ToDS</a:t>
            </a:r>
            <a:r>
              <a:rPr lang="en-GB" dirty="0" smtClean="0"/>
              <a:t>/</a:t>
            </a:r>
            <a:r>
              <a:rPr lang="en-GB" dirty="0" err="1" smtClean="0"/>
              <a:t>FromDS</a:t>
            </a:r>
            <a:r>
              <a:rPr lang="en-GB" dirty="0" smtClean="0"/>
              <a:t> prohibited</a:t>
            </a:r>
          </a:p>
          <a:p>
            <a:pPr marL="0" indent="0"/>
            <a:endParaRPr lang="en-GB" dirty="0" smtClean="0"/>
          </a:p>
          <a:p>
            <a:pPr marL="0" indent="0"/>
            <a:r>
              <a:rPr lang="en-GB" dirty="0" smtClean="0"/>
              <a:t>Yes:</a:t>
            </a:r>
          </a:p>
          <a:p>
            <a:pPr marL="0" indent="0"/>
            <a:r>
              <a:rPr lang="en-GB" dirty="0" smtClean="0"/>
              <a:t>No:</a:t>
            </a:r>
          </a:p>
          <a:p>
            <a:pPr marL="0" indent="0"/>
            <a:r>
              <a:rPr lang="en-GB" dirty="0" smtClean="0"/>
              <a:t>Abstain:</a:t>
            </a:r>
          </a:p>
        </p:txBody>
      </p:sp>
    </p:spTree>
    <p:extLst>
      <p:ext uri="{BB962C8B-B14F-4D97-AF65-F5344CB8AC3E}">
        <p14:creationId xmlns:p14="http://schemas.microsoft.com/office/powerpoint/2010/main" val="3391249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3814</TotalTime>
  <Words>627</Words>
  <Application>Microsoft Office PowerPoint</Application>
  <PresentationFormat>On-screen Show (4:3)</PresentationFormat>
  <Paragraphs>125</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Addressing Simplifications</vt:lpstr>
      <vt:lpstr>Abstract</vt:lpstr>
      <vt:lpstr>3 SYNRA formats add complexity</vt:lpstr>
      <vt:lpstr>Straw Poll #1</vt:lpstr>
      <vt:lpstr>Straw Poll #2</vt:lpstr>
      <vt:lpstr>Straw Poll #3</vt:lpstr>
      <vt:lpstr>Usage of FromDS/ToDS bits (1 of 2)</vt:lpstr>
      <vt:lpstr>Usage of FromDS/ToDS bits (2 of 2)</vt:lpstr>
      <vt:lpstr>Straw Poll #4</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Simplifications</dc:title>
  <dc:creator>David Kloper (Cisco)</dc:creator>
  <cp:lastModifiedBy>Andrew Myles</cp:lastModifiedBy>
  <cp:revision>33</cp:revision>
  <cp:lastPrinted>1601-01-01T00:00:00Z</cp:lastPrinted>
  <dcterms:created xsi:type="dcterms:W3CDTF">2015-07-06T20:52:55Z</dcterms:created>
  <dcterms:modified xsi:type="dcterms:W3CDTF">2015-07-10T02:51:36Z</dcterms:modified>
</cp:coreProperties>
</file>