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67" r:id="rId2"/>
    <p:sldId id="366" r:id="rId3"/>
    <p:sldId id="370" r:id="rId4"/>
    <p:sldId id="387" r:id="rId5"/>
    <p:sldId id="372" r:id="rId6"/>
    <p:sldId id="382" r:id="rId7"/>
    <p:sldId id="383" r:id="rId8"/>
    <p:sldId id="384" r:id="rId9"/>
    <p:sldId id="386" r:id="rId10"/>
    <p:sldId id="385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375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369" r:id="rId50"/>
    <p:sldId id="368" r:id="rId5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00FF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6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84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2D584586-2194-4C39-8143-3E3E33A93C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33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802.11-yy/1402r0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6EC0686C-9B66-49B2-98FB-0996E60E43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43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4359C5-E9BE-4F6A-90F5-CDF8D1005D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dirty="0" smtClean="0"/>
              <a:t>July 2015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7349522-3CCF-4D3D-9CA8-1D6EF64D92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dirty="0" smtClean="0"/>
              <a:t>July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7BB25FE-6B75-4820-A955-BA59FE7FF2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dirty="0" smtClean="0"/>
              <a:t>July 2015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Takeshi Itagaki, Sony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B72D323-9ABA-4CC9-A165-43FB0F35F5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dirty="0" smtClean="0"/>
              <a:t>July 2015</a:t>
            </a:r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altLang="ja-JP" dirty="0" smtClean="0"/>
              <a:t>July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43860" y="6475413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 dirty="0"/>
              <a:t>Slide </a:t>
            </a:r>
            <a:fld id="{2D2062C0-C847-4A13-8FA5-E3D8EB01C83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6" y="332601"/>
            <a:ext cx="32830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802.11-15/0788r0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Box1 and Box2 calibration results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 dirty="0" smtClean="0"/>
              <a:t>: </a:t>
            </a:r>
            <a:r>
              <a:rPr lang="en-US" sz="2000" dirty="0" smtClean="0"/>
              <a:t>2015/07/1</a:t>
            </a:r>
            <a:r>
              <a:rPr lang="en-US" altLang="ja-JP" sz="2000" dirty="0" smtClean="0"/>
              <a:t>2</a:t>
            </a:r>
            <a:endParaRPr lang="en-US" sz="2000" b="0" dirty="0"/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05927"/>
              </p:ext>
            </p:extLst>
          </p:nvPr>
        </p:nvGraphicFramePr>
        <p:xfrm>
          <a:off x="1155700" y="2705100"/>
          <a:ext cx="72644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Document" r:id="rId4" imgW="8380258" imgH="3060449" progId="Word.Document.8">
                  <p:embed/>
                </p:oleObj>
              </mc:Choice>
              <mc:Fallback>
                <p:oleObj name="Document" r:id="rId4" imgW="8380258" imgH="30604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705100"/>
                        <a:ext cx="7264400" cy="2641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714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SS1 </a:t>
            </a:r>
            <a:r>
              <a:rPr kumimoji="1" lang="en-US" altLang="ja-JP" dirty="0" smtClean="0"/>
              <a:t>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96000" cy="486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7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SS2 (Enterprise) 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5305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2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SS2 (Enterprise) 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399"/>
            <a:ext cx="5383212" cy="472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85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SS2 (Enterprise) Test3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105400" cy="490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6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SS2 (Enterprise) 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31" y="1600200"/>
            <a:ext cx="491526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4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SS2 (Enterprise) 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72" y="1600200"/>
            <a:ext cx="501584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SS2 (Enterprise) 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2979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28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SS2 (Enterprise) 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49" y="1514475"/>
            <a:ext cx="5578451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9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SS3 (Indoor small BSSs)Test1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93476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5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SS3 (Indoor small BSSs)Test2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7" y="1524001"/>
            <a:ext cx="6678613" cy="488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1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Provide calibration result of following tests.</a:t>
            </a:r>
          </a:p>
          <a:p>
            <a:pPr lvl="1"/>
            <a:r>
              <a:rPr lang="en-US" altLang="ja-JP" dirty="0"/>
              <a:t>Box1 tests</a:t>
            </a:r>
          </a:p>
          <a:p>
            <a:pPr lvl="2"/>
            <a:r>
              <a:rPr lang="en-US" altLang="ja-JP" dirty="0"/>
              <a:t>Test1~5 for </a:t>
            </a:r>
            <a:r>
              <a:rPr lang="en-US" altLang="ja-JP" dirty="0" smtClean="0"/>
              <a:t>SS1 ~ SS4</a:t>
            </a:r>
            <a:endParaRPr lang="en-US" altLang="ja-JP" dirty="0"/>
          </a:p>
          <a:p>
            <a:pPr lvl="1"/>
            <a:r>
              <a:rPr lang="en-US" altLang="ja-JP" dirty="0" smtClean="0"/>
              <a:t>Box2 </a:t>
            </a:r>
            <a:r>
              <a:rPr lang="en-US" altLang="ja-JP" dirty="0"/>
              <a:t>tests</a:t>
            </a:r>
          </a:p>
          <a:p>
            <a:pPr lvl="2"/>
            <a:r>
              <a:rPr lang="en-US" altLang="ja-JP" dirty="0"/>
              <a:t>Test1~3 for SS1 ~ </a:t>
            </a:r>
            <a:r>
              <a:rPr lang="en-US" altLang="ja-JP" dirty="0" smtClean="0"/>
              <a:t>SS4</a:t>
            </a:r>
            <a:endParaRPr lang="en-US" altLang="ja-JP" dirty="0"/>
          </a:p>
          <a:p>
            <a:r>
              <a:rPr lang="en-US" altLang="ja-JP" dirty="0"/>
              <a:t>Our </a:t>
            </a:r>
            <a:r>
              <a:rPr lang="en-US" altLang="ja-JP" dirty="0" smtClean="0"/>
              <a:t>results follows </a:t>
            </a:r>
            <a:r>
              <a:rPr lang="en-US" altLang="ja-JP" dirty="0"/>
              <a:t>documents </a:t>
            </a:r>
            <a:r>
              <a:rPr lang="en-US" altLang="ja-JP" dirty="0" smtClean="0"/>
              <a:t>[1], </a:t>
            </a:r>
            <a:r>
              <a:rPr lang="en-US" altLang="ja-JP" dirty="0"/>
              <a:t>[2</a:t>
            </a:r>
            <a:r>
              <a:rPr lang="en-US" altLang="ja-JP" dirty="0" smtClean="0"/>
              <a:t>] and [3]. </a:t>
            </a:r>
          </a:p>
          <a:p>
            <a:r>
              <a:rPr lang="en-US" altLang="ja-JP" dirty="0" smtClean="0"/>
              <a:t>These </a:t>
            </a:r>
            <a:r>
              <a:rPr lang="en-US" altLang="ja-JP" dirty="0"/>
              <a:t>results are </a:t>
            </a:r>
            <a:r>
              <a:rPr lang="en-US" altLang="ja-JP" dirty="0" smtClean="0"/>
              <a:t>aligned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 other companies.</a:t>
            </a:r>
          </a:p>
          <a:p>
            <a:pPr lvl="1"/>
            <a:r>
              <a:rPr lang="en-US" altLang="ja-JP" dirty="0" smtClean="0"/>
              <a:t>This results will be merged to [4].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SS3 (Indoor small BSSs)Test3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199"/>
            <a:ext cx="6553200" cy="483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SS3 (Indoor small BSSs)Test4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324600" cy="485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4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SS3 (Indoor small BSSs)Test4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47885"/>
            <a:ext cx="6248400" cy="47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3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SS3 (Indoor small BSSs)Test5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85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99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SS3 (Indoor small BSSs)Test5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3999"/>
            <a:ext cx="6629400" cy="49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6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SS4 (Outdoor large BSS)Test1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30" y="1558925"/>
            <a:ext cx="5930970" cy="48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5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SS4 (Outdoor large BSS)Test2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49" y="1524001"/>
            <a:ext cx="6113551" cy="487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1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SS4 (Outdoor large BSS)Test3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08687" cy="48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10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SS4 (Outdoor large BSS)Test4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15000" cy="487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48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SS4 (Outdoor large BSS)Test4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1299"/>
            <a:ext cx="5791200" cy="489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93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Box1 tests 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SS4 (Outdoor large BSS)Test5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81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99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</a:t>
            </a:r>
            <a:r>
              <a:rPr kumimoji="1" lang="en-US" altLang="ja-JP" dirty="0" smtClean="0"/>
              <a:t>SS4 (Outdoor large BSS)Test5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02" y="1524000"/>
            <a:ext cx="6154198" cy="48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60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Box2 </a:t>
            </a:r>
            <a:r>
              <a:rPr kumimoji="1" lang="en-US" altLang="ja-JP" dirty="0"/>
              <a:t>tests 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38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SS1 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37" y="1523998"/>
            <a:ext cx="6801863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0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SS1 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1"/>
            <a:ext cx="665496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62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</a:t>
            </a:r>
            <a:r>
              <a:rPr kumimoji="1" lang="en-US" altLang="ja-JP" dirty="0"/>
              <a:t>SS1 </a:t>
            </a:r>
            <a:r>
              <a:rPr kumimoji="1" lang="en-US" altLang="ja-JP" dirty="0" smtClean="0"/>
              <a:t>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Test3 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1089"/>
            <a:ext cx="6019800" cy="47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74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</a:t>
            </a:r>
            <a:r>
              <a:rPr kumimoji="1" lang="en-US" altLang="ja-JP" dirty="0"/>
              <a:t>SS1 </a:t>
            </a:r>
            <a:r>
              <a:rPr kumimoji="1" lang="en-US" altLang="ja-JP" dirty="0" smtClean="0"/>
              <a:t>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Test3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5663"/>
            <a:ext cx="6096000" cy="48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027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SS2 (Enterprise) 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33246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024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SS2 (Enterprise) 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38" y="1600200"/>
            <a:ext cx="6418562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8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SS2 (Enterprise) Test3 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00200"/>
            <a:ext cx="6837597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9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SS1 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5425"/>
            <a:ext cx="5627688" cy="484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390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SS2 (Enterprise) Test3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8504"/>
            <a:ext cx="7162800" cy="48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105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SS3 (Indoor small BSSs)Test1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9022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12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SS3 (Indoor small BSSs)Test2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52600"/>
            <a:ext cx="768608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08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SS3 (Indoor small BSSs)Test3 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4" y="1676400"/>
            <a:ext cx="778422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3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SS3 (Indoor small BSSs)Test3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6" y="1752600"/>
            <a:ext cx="785009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11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SS4 (Outdoor large BSS)Test1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4391"/>
            <a:ext cx="5943600" cy="483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12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SS4 (Outdoor large BSS)Test2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315200" cy="48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08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SS4 (Outdoor large BSS)Test3 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199"/>
            <a:ext cx="6858000" cy="48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33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Box2 SS4 (Outdoor large BSS)Test3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79716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11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Box1 tests results</a:t>
            </a:r>
          </a:p>
          <a:p>
            <a:pPr lvl="1"/>
            <a:r>
              <a:rPr lang="en-US" altLang="ja-JP" dirty="0"/>
              <a:t>Performed simulations for Tests 1 – </a:t>
            </a:r>
            <a:r>
              <a:rPr lang="en-US" altLang="ja-JP" dirty="0" smtClean="0"/>
              <a:t>5</a:t>
            </a:r>
            <a:endParaRPr lang="en-US" altLang="ja-JP" dirty="0"/>
          </a:p>
          <a:p>
            <a:r>
              <a:rPr lang="en-US" altLang="ja-JP" dirty="0" smtClean="0"/>
              <a:t>Box2 </a:t>
            </a:r>
            <a:r>
              <a:rPr lang="en-US" altLang="ja-JP" dirty="0"/>
              <a:t>tests results</a:t>
            </a:r>
          </a:p>
          <a:p>
            <a:pPr lvl="1"/>
            <a:r>
              <a:rPr lang="en-US" altLang="ja-JP" dirty="0"/>
              <a:t>Performed simulations for Tests 1 – </a:t>
            </a:r>
            <a:r>
              <a:rPr lang="en-US" altLang="ja-JP" dirty="0" smtClean="0"/>
              <a:t>3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These results are </a:t>
            </a:r>
            <a:r>
              <a:rPr kumimoji="1" lang="en-US" altLang="ja-JP" dirty="0" smtClean="0"/>
              <a:t>aligned </a:t>
            </a:r>
            <a:r>
              <a:rPr kumimoji="1" lang="en-US" altLang="ja-JP" dirty="0"/>
              <a:t>with other calibrating companies.</a:t>
            </a:r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Box1 SS1 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Test2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52563"/>
            <a:ext cx="5794484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80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11-14-0980-12-00ax-simulation-scenarios</a:t>
            </a:r>
            <a:endParaRPr lang="en-US" altLang="en-US" dirty="0"/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11-14-0571-09-00ax-evaluation-methodology</a:t>
            </a:r>
            <a:endParaRPr lang="en-US" altLang="en-US" dirty="0"/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 smtClean="0"/>
              <a:t>11-14-0799-02-00ax-modifications-to-simulation-scenarios-and-calibration-process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altLang="en-US" dirty="0"/>
              <a:t>11-15-0125-02-00ax-box-1-and-box-2-calibration-results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en-US" altLang="en-US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0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SS1 </a:t>
            </a:r>
            <a:r>
              <a:rPr kumimoji="1" lang="en-US" altLang="ja-JP" dirty="0" smtClean="0"/>
              <a:t>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Test3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7315"/>
            <a:ext cx="6248400" cy="491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87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SS1 </a:t>
            </a:r>
            <a:r>
              <a:rPr kumimoji="1" lang="en-US" altLang="ja-JP" dirty="0" smtClean="0"/>
              <a:t>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87" y="1524000"/>
            <a:ext cx="582562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87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SS1 </a:t>
            </a:r>
            <a:r>
              <a:rPr kumimoji="1" lang="en-US" altLang="ja-JP" dirty="0" smtClean="0"/>
              <a:t>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6071593" cy="47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Box1 SS1 </a:t>
            </a:r>
            <a:r>
              <a:rPr kumimoji="1" lang="en-US" altLang="ja-JP" dirty="0" smtClean="0"/>
              <a:t>(</a:t>
            </a:r>
            <a:r>
              <a:rPr lang="en-GB" altLang="ja-JP" dirty="0" smtClean="0"/>
              <a:t>Residential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Test5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Takeshi Itagaki, Sony Corporation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07349522-3CCF-4D3D-9CA8-1D6EF64D92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58" y="1524000"/>
            <a:ext cx="622638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02297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23482</TotalTime>
  <Words>840</Words>
  <Application>Microsoft Office PowerPoint</Application>
  <PresentationFormat>画面に合わせる (4:3)</PresentationFormat>
  <Paragraphs>220</Paragraphs>
  <Slides>50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2" baseType="lpstr">
      <vt:lpstr>802-11-Submission</vt:lpstr>
      <vt:lpstr>Document</vt:lpstr>
      <vt:lpstr>Box1 and Box2 calibration results</vt:lpstr>
      <vt:lpstr>Abstract</vt:lpstr>
      <vt:lpstr>Box1 tests </vt:lpstr>
      <vt:lpstr>Box1 SS1 (Residential) Test1</vt:lpstr>
      <vt:lpstr>Box1 SS1 (Residential) Test2</vt:lpstr>
      <vt:lpstr>Box1 SS1 (Residential) Test3</vt:lpstr>
      <vt:lpstr>Box1 SS1 (Residential) Test4 DL</vt:lpstr>
      <vt:lpstr>Box1 SS1 (Residential) Test4 UL</vt:lpstr>
      <vt:lpstr>Box1 SS1 (Residential) Test5 DL</vt:lpstr>
      <vt:lpstr>Box1 SS1 (Residential) Test5 UL</vt:lpstr>
      <vt:lpstr>Box1 SS2 (Enterprise) Test1</vt:lpstr>
      <vt:lpstr>Box1 SS2 (Enterprise) Test2</vt:lpstr>
      <vt:lpstr>Box1 SS2 (Enterprise) Test3</vt:lpstr>
      <vt:lpstr>Box1 SS2 (Enterprise) Test4 DL</vt:lpstr>
      <vt:lpstr>Box1 SS2 (Enterprise) Test4 UL</vt:lpstr>
      <vt:lpstr>Box1 SS2 (Enterprise) Test5 DL</vt:lpstr>
      <vt:lpstr>Box1 SS2 (Enterprise) Test5 UL</vt:lpstr>
      <vt:lpstr>Box1 SS3 (Indoor small BSSs)Test1</vt:lpstr>
      <vt:lpstr>Box1 SS3 (Indoor small BSSs)Test2</vt:lpstr>
      <vt:lpstr>Box1 SS3 (Indoor small BSSs)Test3</vt:lpstr>
      <vt:lpstr>Box1 SS3 (Indoor small BSSs)Test4 DL</vt:lpstr>
      <vt:lpstr>Box1 SS3 (Indoor small BSSs)Test4 UL</vt:lpstr>
      <vt:lpstr>Box1 SS3 (Indoor small BSSs)Test5 DL</vt:lpstr>
      <vt:lpstr>Box1 SS3 (Indoor small BSSs)Test5 UL</vt:lpstr>
      <vt:lpstr>Box1 SS4 (Outdoor large BSS)Test1</vt:lpstr>
      <vt:lpstr>Box1 SS4 (Outdoor large BSS)Test2</vt:lpstr>
      <vt:lpstr>Box1 SS4 (Outdoor large BSS)Test3</vt:lpstr>
      <vt:lpstr>Box1 SS4 (Outdoor large BSS)Test4 DL</vt:lpstr>
      <vt:lpstr>Box1 SS4 (Outdoor large BSS)Test4 UL</vt:lpstr>
      <vt:lpstr>Box1 SS4 (Outdoor large BSS)Test5 DL</vt:lpstr>
      <vt:lpstr>Box1 SS4 (Outdoor large BSS)Test5 UL</vt:lpstr>
      <vt:lpstr>Box2 tests </vt:lpstr>
      <vt:lpstr>Box2 SS1 (Residential) Test1</vt:lpstr>
      <vt:lpstr>Box2 SS1 (Residential) Test2</vt:lpstr>
      <vt:lpstr>Box2 SS1 (Residential) Test3 DL</vt:lpstr>
      <vt:lpstr>Box2 SS1 (Residential) Test3 UL</vt:lpstr>
      <vt:lpstr>Box2 SS2 (Enterprise) Test1</vt:lpstr>
      <vt:lpstr>Box2 SS2 (Enterprise) Test2</vt:lpstr>
      <vt:lpstr>Box2 SS2 (Enterprise) Test3 DL</vt:lpstr>
      <vt:lpstr>Box2 SS2 (Enterprise) Test3 UL</vt:lpstr>
      <vt:lpstr>Box2 SS3 (Indoor small BSSs)Test1</vt:lpstr>
      <vt:lpstr>Box2 SS3 (Indoor small BSSs)Test2</vt:lpstr>
      <vt:lpstr>Box2 SS3 (Indoor small BSSs)Test3 DL</vt:lpstr>
      <vt:lpstr>Box2 SS3 (Indoor small BSSs)Test3 UL</vt:lpstr>
      <vt:lpstr>Box2 SS4 (Outdoor large BSS)Test1</vt:lpstr>
      <vt:lpstr>Box2 SS4 (Outdoor large BSS)Test2</vt:lpstr>
      <vt:lpstr>Box2 SS4 (Outdoor large BSS)Test3 DL</vt:lpstr>
      <vt:lpstr>Box2 SS4 (Outdoor large BSS)Test3 UL</vt:lpstr>
      <vt:lpstr>Conclusion</vt:lpstr>
      <vt:lpstr>References</vt:lpstr>
    </vt:vector>
  </TitlesOfParts>
  <Company>Sony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Itagaki, Takeshi</dc:creator>
  <cp:lastModifiedBy>Itagaki, Takeshi</cp:lastModifiedBy>
  <cp:revision>333</cp:revision>
  <cp:lastPrinted>1998-02-10T13:28:06Z</cp:lastPrinted>
  <dcterms:created xsi:type="dcterms:W3CDTF">2014-01-02T14:03:14Z</dcterms:created>
  <dcterms:modified xsi:type="dcterms:W3CDTF">2015-07-13T08:28:39Z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(1)O48q+nWDiKNAVXoAwq58w+4LvdQeLWil3Rq3V4v9XkiJ2IiN7fvCdsyqreequemyW6dOPSnk_x000d_
F4Bs1fr9Bn5o3mpJtUIgFqXl2Km6NI/F7EATlSc3+wHgfUfAkHn9UFggby0q7dJ5TySRiROE_x000d_
HmXUa/iZKW34ur5nJGxPkwBTQ5FlL49sl9QK07bN1jXePOG7TbA3YLb+5p+8BObszfmrbg==</vt:lpwstr>
  </property>
</Properties>
</file>