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74" r:id="rId4"/>
    <p:sldId id="353" r:id="rId5"/>
    <p:sldId id="374" r:id="rId6"/>
    <p:sldId id="360" r:id="rId7"/>
    <p:sldId id="378" r:id="rId8"/>
    <p:sldId id="376" r:id="rId9"/>
    <p:sldId id="377" r:id="rId10"/>
    <p:sldId id="275" r:id="rId11"/>
    <p:sldId id="327" r:id="rId12"/>
    <p:sldId id="361" r:id="rId13"/>
    <p:sldId id="301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7842" autoAdjust="0"/>
  </p:normalViewPr>
  <p:slideViewPr>
    <p:cSldViewPr>
      <p:cViewPr>
        <p:scale>
          <a:sx n="80" d="100"/>
          <a:sy n="80" d="100"/>
        </p:scale>
        <p:origin x="-127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802.11-15/0747r3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802.11-15/0747r3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802.11-15/0747r3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802.11-15/0747r3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E04F12BE-F34E-1248-940B-8EC27E93B95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1667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F9DAA82-BCFA-43C4-A20D-4A7FB81629FF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802.11-15/0747r3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83-06-0reg-comments-in-fcc-15-47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733656"/>
              </p:ext>
            </p:extLst>
          </p:nvPr>
        </p:nvGraphicFramePr>
        <p:xfrm>
          <a:off x="534988" y="2316163"/>
          <a:ext cx="78613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1" name="Document" r:id="rId4" imgW="8530917" imgH="2813229" progId="Word.Document.8">
                  <p:embed/>
                </p:oleObj>
              </mc:Choice>
              <mc:Fallback>
                <p:oleObj name="Document" r:id="rId4" imgW="8530917" imgH="28132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861300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</a:t>
            </a:r>
            <a:r>
              <a:rPr lang="en-GB" dirty="0"/>
              <a:t>Motions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Expected EC motion topics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HP-Aruba Networks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r>
              <a:rPr lang="en-GB" dirty="0" smtClean="0"/>
              <a:t>Next </a:t>
            </a:r>
            <a:r>
              <a:rPr lang="en-GB" dirty="0"/>
              <a:t>Generation Positioning (NGP) 2</a:t>
            </a:r>
            <a:r>
              <a:rPr lang="en-GB" baseline="30000" dirty="0"/>
              <a:t>nd</a:t>
            </a:r>
            <a:r>
              <a:rPr lang="en-GB" dirty="0"/>
              <a:t> SG extension (Note PAR is on </a:t>
            </a:r>
            <a:r>
              <a:rPr lang="en-GB" dirty="0" smtClean="0"/>
              <a:t>EC agenda </a:t>
            </a:r>
            <a:r>
              <a:rPr lang="en-GB" dirty="0"/>
              <a:t>for </a:t>
            </a:r>
            <a:r>
              <a:rPr lang="en-GB" dirty="0" smtClean="0"/>
              <a:t>approval)</a:t>
            </a:r>
            <a:endParaRPr lang="en-US" dirty="0"/>
          </a:p>
          <a:p>
            <a:r>
              <a:rPr lang="en-GB" dirty="0" smtClean="0"/>
              <a:t>Conditional </a:t>
            </a:r>
            <a:r>
              <a:rPr lang="en-GB" dirty="0"/>
              <a:t>approval of P802.11ai to sponsor </a:t>
            </a:r>
            <a:r>
              <a:rPr lang="en-GB" dirty="0" smtClean="0"/>
              <a:t>ballot</a:t>
            </a:r>
            <a:endParaRPr lang="en-US" dirty="0"/>
          </a:p>
          <a:p>
            <a:r>
              <a:rPr lang="en-GB" dirty="0" smtClean="0"/>
              <a:t>Press </a:t>
            </a:r>
            <a:r>
              <a:rPr lang="en-GB" dirty="0"/>
              <a:t>release celebrating 802.11’s 25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smtClean="0"/>
              <a:t>Anniversary</a:t>
            </a:r>
            <a:endParaRPr lang="en-US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July 2015 802.11 WG plenary meetings.</a:t>
            </a:r>
          </a:p>
          <a:p>
            <a:r>
              <a:rPr lang="en-US" b="0" dirty="0" smtClean="0"/>
              <a:t>R0: motions for Monday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 smtClean="0"/>
              <a:t>Mon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Wednes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Wednes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dirty="0" smtClean="0"/>
              <a:t>R4: containing motions for Friday WG11 plenary</a:t>
            </a:r>
            <a:endParaRPr lang="en-US" b="0" dirty="0" smtClean="0"/>
          </a:p>
          <a:p>
            <a:pPr lvl="1"/>
            <a:r>
              <a:rPr lang="en-US" dirty="0" smtClean="0"/>
              <a:t>R5: at conclusion of Friday WG11 plenary</a:t>
            </a:r>
          </a:p>
          <a:p>
            <a:pPr lvl="1"/>
            <a:r>
              <a:rPr lang="en-US" dirty="0" smtClean="0"/>
              <a:t>R6: at conclusion of  Friday EC meeting (Plenary session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FCC 15-47 Response (Personal Motion)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GB" dirty="0"/>
              <a:t>Move </a:t>
            </a:r>
            <a:r>
              <a:rPr lang="en-GB" dirty="0" smtClean="0"/>
              <a:t>to approve transmission </a:t>
            </a:r>
            <a:r>
              <a:rPr lang="en-GB" dirty="0"/>
              <a:t>of document </a:t>
            </a:r>
            <a:r>
              <a:rPr lang="en-GB" dirty="0" smtClean="0"/>
              <a:t>11-15/683r6 (</a:t>
            </a:r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mentor.ieee.org/802.11/dcn/15/11-15-0683-06-0reg-comments-in-fcc-15-47.docx</a:t>
            </a:r>
            <a:r>
              <a:rPr lang="en-GB" u="sng" dirty="0" smtClean="0"/>
              <a:t> </a:t>
            </a:r>
            <a:r>
              <a:rPr lang="en-GB" dirty="0" smtClean="0"/>
              <a:t>) </a:t>
            </a:r>
            <a:r>
              <a:rPr lang="en-GB" dirty="0"/>
              <a:t>to the FCC as a letter in response to FCC docket 15-47, granting the </a:t>
            </a:r>
            <a:r>
              <a:rPr lang="en-GB" dirty="0" smtClean="0"/>
              <a:t>WG </a:t>
            </a:r>
            <a:r>
              <a:rPr lang="en-GB" dirty="0"/>
              <a:t>Chair editorial license</a:t>
            </a:r>
            <a:r>
              <a:rPr lang="en-GB" dirty="0" smtClean="0"/>
              <a:t>.</a:t>
            </a:r>
            <a:endParaRPr lang="en-US" altLang="en-US" dirty="0" smtClean="0"/>
          </a:p>
          <a:p>
            <a:r>
              <a:rPr lang="en-US" altLang="en-US" b="1" dirty="0" smtClean="0"/>
              <a:t>Moved by: Richard Kennedy</a:t>
            </a:r>
          </a:p>
          <a:p>
            <a:r>
              <a:rPr lang="en-US" altLang="en-US" b="1" dirty="0" smtClean="0"/>
              <a:t>Seconded by: Peter Ecclesine</a:t>
            </a:r>
          </a:p>
          <a:p>
            <a:r>
              <a:rPr lang="en-US" altLang="en-US" b="1" dirty="0" smtClean="0"/>
              <a:t>Result:  106-0-2 Passes</a:t>
            </a:r>
          </a:p>
          <a:p>
            <a:pPr marL="457200" lvl="1" indent="0">
              <a:buNone/>
            </a:pP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5740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TGaj</a:t>
            </a:r>
            <a:r>
              <a:rPr lang="en-US" altLang="en-US" dirty="0" smtClean="0"/>
              <a:t> Vice 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</a:t>
            </a:r>
            <a:r>
              <a:rPr lang="en-US" sz="2400" dirty="0" err="1" smtClean="0"/>
              <a:t>Jiamin</a:t>
            </a:r>
            <a:r>
              <a:rPr lang="en-US" sz="2400" dirty="0" smtClean="0"/>
              <a:t> Chen as </a:t>
            </a:r>
            <a:r>
              <a:rPr lang="en-US" sz="2400" dirty="0" err="1" smtClean="0"/>
              <a:t>TGaj</a:t>
            </a:r>
            <a:r>
              <a:rPr lang="en-US" sz="2400" dirty="0" smtClean="0"/>
              <a:t> Vice 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dirty="0" smtClean="0"/>
              <a:t>Dorothy Stanley</a:t>
            </a:r>
            <a:endParaRPr lang="en-US" altLang="en-US" b="1" dirty="0" smtClean="0"/>
          </a:p>
          <a:p>
            <a:r>
              <a:rPr lang="en-US" altLang="en-US" b="1" dirty="0" smtClean="0"/>
              <a:t>Seconded by: Stephen McCann</a:t>
            </a:r>
          </a:p>
          <a:p>
            <a:r>
              <a:rPr lang="en-US" altLang="en-US" b="1" dirty="0" smtClean="0"/>
              <a:t>Result:  Unanimous approval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802.11 OM 4.3: </a:t>
            </a:r>
            <a:r>
              <a:rPr lang="en-US" sz="1800" i="1" dirty="0"/>
              <a:t>TG Vice-Chair is elected by a TG majority approval and confirmed by a WG majority </a:t>
            </a:r>
            <a:r>
              <a:rPr lang="en-US" sz="1800" i="1" dirty="0" smtClean="0"/>
              <a:t>approval. </a:t>
            </a:r>
            <a:r>
              <a:rPr lang="en-US" sz="1800" i="1" dirty="0" err="1" smtClean="0"/>
              <a:t>Jiamin</a:t>
            </a:r>
            <a:r>
              <a:rPr lang="en-US" sz="1800" i="1" dirty="0" smtClean="0"/>
              <a:t> Chen elected as </a:t>
            </a:r>
            <a:r>
              <a:rPr lang="en-US" sz="1800" i="1" dirty="0" err="1" smtClean="0"/>
              <a:t>TGaj</a:t>
            </a:r>
            <a:r>
              <a:rPr lang="en-US" sz="1800" i="1" dirty="0" smtClean="0"/>
              <a:t> Vice chair in May 2015 11aj interim, see 11-15-0717 Page 11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2270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TGai</a:t>
            </a:r>
            <a:r>
              <a:rPr lang="en-GB" dirty="0" smtClean="0"/>
              <a:t> Motion WG Recirculation LB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ja-JP" dirty="0" smtClean="0"/>
              <a:t>Having approved comment resolutions for all of the comments received from WGLB213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D5.0 as contained in document 11-15/0772r6, </a:t>
            </a:r>
          </a:p>
          <a:p>
            <a:pPr lvl="1"/>
            <a:r>
              <a:rPr lang="en-US" altLang="ja-JP" dirty="0" smtClean="0"/>
              <a:t> Instruct the editor to incorporate the resolutions with the D5.0 and create D6.0.</a:t>
            </a:r>
          </a:p>
          <a:p>
            <a:pPr lvl="1"/>
            <a:r>
              <a:rPr lang="en-US" altLang="ja-JP" dirty="0" smtClean="0"/>
              <a:t>Approve a 15 day Working Group Recirculation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D6.0 be forwarded to Sponsor Ballot?”.</a:t>
            </a:r>
          </a:p>
          <a:p>
            <a:r>
              <a:rPr lang="en-US" altLang="ja-JP" dirty="0" smtClean="0"/>
              <a:t>Moved: Hiroshi Mano on behalf of the TG</a:t>
            </a:r>
          </a:p>
          <a:p>
            <a:r>
              <a:rPr lang="en-US" altLang="ja-JP" dirty="0" smtClean="0"/>
              <a:t>Result: </a:t>
            </a:r>
            <a:r>
              <a:rPr lang="en-US" altLang="ja-JP" dirty="0" smtClean="0"/>
              <a:t>Unanimous</a:t>
            </a:r>
            <a:endParaRPr lang="en-US" altLang="ja-JP" dirty="0" smtClean="0"/>
          </a:p>
          <a:p>
            <a:endParaRPr lang="en-US" altLang="ja-JP" sz="1800" dirty="0"/>
          </a:p>
          <a:p>
            <a:r>
              <a:rPr lang="en-US" altLang="ja-JP" sz="1800" dirty="0" smtClean="0"/>
              <a:t>TG result: Moved: Ping Fang, Seconded: Lee Armstrong, Result: 11-0-0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Dorothy Stanley, Aruba Networks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89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 – NGP PAR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PAR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PAR contained in 11-15/0030r9 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Moved by: Jonathan Segev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</a:t>
            </a:r>
            <a:r>
              <a:rPr lang="en-GB" altLang="en-US" dirty="0" smtClean="0"/>
              <a:t>Ganesh </a:t>
            </a:r>
            <a:r>
              <a:rPr lang="en-GB" altLang="en-US" dirty="0" err="1" smtClean="0"/>
              <a:t>Venkatesan</a:t>
            </a:r>
            <a:endParaRPr lang="en-GB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Result: </a:t>
            </a:r>
            <a:r>
              <a:rPr lang="en-GB" altLang="en-US" dirty="0" smtClean="0"/>
              <a:t>118-0-1 Passes</a:t>
            </a:r>
            <a:endParaRPr lang="en-GB" altLang="en-US" dirty="0" smtClean="0"/>
          </a:p>
          <a:p>
            <a:pPr marL="0" indent="0">
              <a:spcBef>
                <a:spcPts val="1225"/>
              </a:spcBef>
              <a:buNone/>
            </a:pPr>
            <a:endParaRPr lang="en-GB" altLang="en-US" dirty="0"/>
          </a:p>
          <a:p>
            <a:pPr marL="0" lvl="0" indent="0">
              <a:buNone/>
            </a:pPr>
            <a:r>
              <a:rPr lang="en-GB" altLang="en-US" sz="1800" dirty="0" smtClean="0"/>
              <a:t>NGP SG vote: </a:t>
            </a:r>
            <a:r>
              <a:rPr lang="en-US" altLang="en-US" sz="1800" dirty="0"/>
              <a:t>Moved: Ganesh </a:t>
            </a:r>
            <a:r>
              <a:rPr lang="en-US" altLang="en-US" sz="1800" dirty="0" err="1"/>
              <a:t>Venkatesan</a:t>
            </a:r>
            <a:r>
              <a:rPr lang="en-US" altLang="en-US" sz="1800" dirty="0"/>
              <a:t>, 2nd: Allan Zhu, Results: 20-0-0</a:t>
            </a:r>
            <a:endParaRPr lang="en-US" sz="1800" dirty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Motion </a:t>
            </a:r>
            <a:r>
              <a:rPr lang="en-US" altLang="en-US" sz="3200" dirty="0" smtClean="0">
                <a:solidFill>
                  <a:schemeClr val="tx2"/>
                </a:solidFill>
              </a:rPr>
              <a:t>– 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CSD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CSD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CSD contained in 11-15/0262r4 be posted to the IEEE 802 Executive Committee (EC) agenda for EC approval.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/>
              <a:t>Moved by: </a:t>
            </a:r>
            <a:r>
              <a:rPr lang="en-GB" altLang="en-US" dirty="0" smtClean="0"/>
              <a:t>Jonathan Segev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Seconded</a:t>
            </a:r>
            <a:r>
              <a:rPr lang="en-GB" altLang="en-US" dirty="0" smtClean="0"/>
              <a:t>: </a:t>
            </a:r>
            <a:r>
              <a:rPr lang="en-GB" altLang="en-US" dirty="0" smtClean="0"/>
              <a:t>Ian Sherlock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Result</a:t>
            </a:r>
            <a:r>
              <a:rPr lang="en-GB" altLang="en-US" dirty="0" smtClean="0"/>
              <a:t>: </a:t>
            </a:r>
            <a:r>
              <a:rPr lang="en-GB" altLang="en-US" dirty="0" smtClean="0"/>
              <a:t>123-0-2 Passes</a:t>
            </a:r>
            <a:endParaRPr lang="en-GB" altLang="en-US" dirty="0"/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sz="1800" dirty="0" smtClean="0"/>
              <a:t>NGP </a:t>
            </a:r>
            <a:r>
              <a:rPr lang="en-GB" altLang="en-US" sz="1800" dirty="0"/>
              <a:t>SG vote: </a:t>
            </a:r>
            <a:r>
              <a:rPr lang="en-US" altLang="en-US" sz="1800" dirty="0"/>
              <a:t>Moved: Ganesh </a:t>
            </a:r>
            <a:r>
              <a:rPr lang="en-US" altLang="en-US" sz="1800" dirty="0" err="1"/>
              <a:t>Venkatesan</a:t>
            </a:r>
            <a:r>
              <a:rPr lang="en-US" altLang="en-US" sz="1800" dirty="0"/>
              <a:t>, 2nd: Allan Zhu, Results: 20-0-0</a:t>
            </a:r>
            <a:endParaRPr lang="en-CA" altLang="en-US" sz="1800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93606</TotalTime>
  <Words>728</Words>
  <Application>Microsoft Office PowerPoint</Application>
  <PresentationFormat>On-screen Show (4:3)</PresentationFormat>
  <Paragraphs>152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Document</vt:lpstr>
      <vt:lpstr>802.11 July 2015 WG Motions</vt:lpstr>
      <vt:lpstr>Abstract</vt:lpstr>
      <vt:lpstr>MONday</vt:lpstr>
      <vt:lpstr>FCC 15-47 Response (Personal Motion)</vt:lpstr>
      <vt:lpstr>TGaj Vice Chair Confirmation</vt:lpstr>
      <vt:lpstr>Wednesday</vt:lpstr>
      <vt:lpstr>TGai Motion WG Recirculation LB</vt:lpstr>
      <vt:lpstr>PowerPoint Presentation</vt:lpstr>
      <vt:lpstr>PowerPoint Presentation</vt:lpstr>
      <vt:lpstr>Friday</vt:lpstr>
      <vt:lpstr>Friday – EC Motions  </vt:lpstr>
      <vt:lpstr>PowerPoint Presentation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July 2015</cp:keywords>
  <cp:lastModifiedBy>Dorothy Stanley</cp:lastModifiedBy>
  <cp:revision>1766</cp:revision>
  <cp:lastPrinted>1998-02-10T13:28:06Z</cp:lastPrinted>
  <dcterms:created xsi:type="dcterms:W3CDTF">1998-02-10T13:07:52Z</dcterms:created>
  <dcterms:modified xsi:type="dcterms:W3CDTF">2015-07-16T04:19:30Z</dcterms:modified>
</cp:coreProperties>
</file>