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4" r:id="rId4"/>
    <p:sldId id="353" r:id="rId5"/>
    <p:sldId id="374" r:id="rId6"/>
    <p:sldId id="360" r:id="rId7"/>
    <p:sldId id="378" r:id="rId8"/>
    <p:sldId id="379" r:id="rId9"/>
    <p:sldId id="376" r:id="rId10"/>
    <p:sldId id="377" r:id="rId11"/>
    <p:sldId id="275" r:id="rId12"/>
    <p:sldId id="375" r:id="rId13"/>
    <p:sldId id="327" r:id="rId14"/>
    <p:sldId id="361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802.11-15/0747r2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50C5B5DA-74EF-4A2B-A34A-9D573E41B0FA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6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802.11-15/0747r2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4" y="96238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4" y="900062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2015-07-15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4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</a:t>
            </a:r>
            <a:r>
              <a:rPr lang="en-GB" altLang="en-US" dirty="0" smtClean="0"/>
              <a:t>11-15/0262r4 </a:t>
            </a:r>
            <a:r>
              <a:rPr lang="en-GB" altLang="en-US" dirty="0" smtClean="0"/>
              <a:t>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Study </a:t>
            </a:r>
            <a:r>
              <a:rPr lang="en-US" altLang="en-US" sz="3200" b="1" dirty="0">
                <a:solidFill>
                  <a:schemeClr val="tx2"/>
                </a:solidFill>
              </a:rPr>
              <a:t>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extension (</a:t>
            </a:r>
            <a:r>
              <a:rPr lang="en-US" altLang="en-US" sz="3200" dirty="0" smtClean="0">
                <a:solidFill>
                  <a:schemeClr val="tx2"/>
                </a:solidFill>
              </a:rPr>
              <a:t>second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)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</a:t>
            </a:r>
            <a:r>
              <a:rPr lang="en-US" altLang="en-US" sz="2400" b="1" dirty="0"/>
              <a:t>Study 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Moved:  Jonathan Segev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Second: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Result: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04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2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Expected EC motion topics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r>
              <a:rPr lang="en-GB" dirty="0" smtClean="0"/>
              <a:t>Next </a:t>
            </a:r>
            <a:r>
              <a:rPr lang="en-GB" dirty="0"/>
              <a:t>Generation Positioning (NGP) 2</a:t>
            </a:r>
            <a:r>
              <a:rPr lang="en-GB" baseline="30000" dirty="0"/>
              <a:t>nd</a:t>
            </a:r>
            <a:r>
              <a:rPr lang="en-GB" dirty="0"/>
              <a:t> SG extension (Note PAR is on </a:t>
            </a:r>
            <a:r>
              <a:rPr lang="en-GB" dirty="0" smtClean="0"/>
              <a:t>EC agenda </a:t>
            </a:r>
            <a:r>
              <a:rPr lang="en-GB" dirty="0"/>
              <a:t>for </a:t>
            </a:r>
            <a:r>
              <a:rPr lang="en-GB" dirty="0" smtClean="0"/>
              <a:t>approval)</a:t>
            </a:r>
            <a:endParaRPr lang="en-US" dirty="0"/>
          </a:p>
          <a:p>
            <a:r>
              <a:rPr lang="en-GB" dirty="0" smtClean="0"/>
              <a:t>Conditional </a:t>
            </a:r>
            <a:r>
              <a:rPr lang="en-GB" dirty="0"/>
              <a:t>approval of P802.11ai to sponsor </a:t>
            </a:r>
            <a:r>
              <a:rPr lang="en-GB" dirty="0" smtClean="0"/>
              <a:t>ballot</a:t>
            </a:r>
            <a:endParaRPr lang="en-US" dirty="0"/>
          </a:p>
          <a:p>
            <a:r>
              <a:rPr lang="en-GB" dirty="0" smtClean="0"/>
              <a:t>Press </a:t>
            </a:r>
            <a:r>
              <a:rPr lang="en-GB" dirty="0"/>
              <a:t>release celebrating 802.11’s 25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Anniversary</a:t>
            </a:r>
            <a:endParaRPr lang="en-US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R0: motions for Monday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Result:  106-0-2 Passes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Unanimous approval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2015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from WGLB213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r>
              <a:rPr lang="en-US" altLang="ja-JP" dirty="0" smtClean="0"/>
              <a:t>Result: 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Ping Fang, Seconded: Lee Armstrong, Result: 11-0-0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Stanley, Aruba Networks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1066800"/>
          </a:xfrm>
        </p:spPr>
        <p:txBody>
          <a:bodyPr/>
          <a:lstStyle/>
          <a:p>
            <a:r>
              <a:rPr lang="en-US" altLang="en-US" dirty="0" smtClean="0"/>
              <a:t>Motion for EC Approval on P802.11ai D6.0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11-15-0926r1 </a:t>
            </a:r>
            <a:r>
              <a:rPr lang="en-GB" dirty="0" smtClean="0"/>
              <a:t>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P802.11ai/D6.0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</a:t>
            </a:r>
            <a:r>
              <a:rPr lang="en-GB" dirty="0" smtClean="0"/>
              <a:t>P802.11ai/D6.0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r>
              <a:rPr lang="en-US" dirty="0" smtClean="0"/>
              <a:t>Moved: Hiroshi Mano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 </a:t>
            </a:r>
          </a:p>
          <a:p>
            <a:r>
              <a:rPr lang="en-US" sz="1800" dirty="0" smtClean="0"/>
              <a:t>TG motion result: 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</a:t>
            </a:r>
            <a:r>
              <a:rPr lang="en-GB" altLang="en-US" dirty="0" smtClean="0"/>
              <a:t>11-15/0030r9 </a:t>
            </a:r>
            <a:r>
              <a:rPr lang="en-GB" altLang="en-US" dirty="0" smtClean="0"/>
              <a:t>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</a:t>
            </a:r>
          </a:p>
          <a:p>
            <a:pPr marL="0" indent="0">
              <a:spcBef>
                <a:spcPts val="1225"/>
              </a:spcBef>
              <a:buNone/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93149</TotalTime>
  <Words>861</Words>
  <Application>Microsoft Office PowerPoint</Application>
  <PresentationFormat>On-screen Show (4:3)</PresentationFormat>
  <Paragraphs>179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TGai Motion WG Recirculation LB</vt:lpstr>
      <vt:lpstr>Motion for EC Approval on P802.11ai D6.0</vt:lpstr>
      <vt:lpstr>PowerPoint Presentation</vt:lpstr>
      <vt:lpstr>PowerPoint Presentation</vt:lpstr>
      <vt:lpstr>Friday</vt:lpstr>
      <vt:lpstr>PowerPoint Presentation</vt:lpstr>
      <vt:lpstr>Friday – EC Motions  </vt:lpstr>
      <vt:lpstr>PowerPoint Presentation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1760</cp:revision>
  <cp:lastPrinted>1998-02-10T13:28:06Z</cp:lastPrinted>
  <dcterms:created xsi:type="dcterms:W3CDTF">1998-02-10T13:07:52Z</dcterms:created>
  <dcterms:modified xsi:type="dcterms:W3CDTF">2015-07-15T19:06:10Z</dcterms:modified>
</cp:coreProperties>
</file>