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4" r:id="rId4"/>
    <p:sldId id="353" r:id="rId5"/>
    <p:sldId id="374" r:id="rId6"/>
    <p:sldId id="360" r:id="rId7"/>
    <p:sldId id="275" r:id="rId8"/>
    <p:sldId id="327" r:id="rId9"/>
    <p:sldId id="361" r:id="rId10"/>
    <p:sldId id="301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127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802.11-15/0747r1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83-06-0reg-comments-in-fcc-15-47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3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2015 802.11 WG plenary meetings.</a:t>
            </a:r>
          </a:p>
          <a:p>
            <a:r>
              <a:rPr lang="en-US" b="0" dirty="0" smtClean="0"/>
              <a:t>R0: motions for Monday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Mon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dirty="0" smtClean="0"/>
              <a:t>R4: containing motions for Friday WG11 plenary</a:t>
            </a:r>
            <a:endParaRPr lang="en-US" b="0" dirty="0" smtClean="0"/>
          </a:p>
          <a:p>
            <a:pPr lvl="1"/>
            <a:r>
              <a:rPr lang="en-US" dirty="0" smtClean="0"/>
              <a:t>R5: at conclusion of Friday WG11 plenary</a:t>
            </a:r>
          </a:p>
          <a:p>
            <a:pPr lvl="1"/>
            <a:r>
              <a:rPr lang="en-US" dirty="0" smtClean="0"/>
              <a:t>R6: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FCC 15-47 Response (Personal Motion)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GB" dirty="0"/>
              <a:t>Move </a:t>
            </a:r>
            <a:r>
              <a:rPr lang="en-GB" dirty="0" smtClean="0"/>
              <a:t>to approve transmission </a:t>
            </a:r>
            <a:r>
              <a:rPr lang="en-GB" dirty="0"/>
              <a:t>of document </a:t>
            </a:r>
            <a:r>
              <a:rPr lang="en-GB" dirty="0" smtClean="0"/>
              <a:t>11-15/683r6 (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mentor.ieee.org/802.11/dcn/15/11-15-0683-06-0reg-comments-in-fcc-15-47.docx</a:t>
            </a:r>
            <a:r>
              <a:rPr lang="en-GB" u="sng" dirty="0" smtClean="0"/>
              <a:t> </a:t>
            </a:r>
            <a:r>
              <a:rPr lang="en-GB" dirty="0" smtClean="0"/>
              <a:t>) </a:t>
            </a:r>
            <a:r>
              <a:rPr lang="en-GB" dirty="0"/>
              <a:t>to the FCC as a letter in response to FCC docket 15-47, granting the </a:t>
            </a:r>
            <a:r>
              <a:rPr lang="en-GB" dirty="0" smtClean="0"/>
              <a:t>WG </a:t>
            </a:r>
            <a:r>
              <a:rPr lang="en-GB" dirty="0"/>
              <a:t>Chair editorial license</a:t>
            </a:r>
            <a:r>
              <a:rPr lang="en-GB" dirty="0" smtClean="0"/>
              <a:t>.</a:t>
            </a:r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Peter Ecclesine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b="1" dirty="0" smtClean="0"/>
              <a:t>106-0-2 Passes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740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TGaj</a:t>
            </a:r>
            <a:r>
              <a:rPr lang="en-US" altLang="en-US" dirty="0" smtClean="0"/>
              <a:t> Vice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err="1" smtClean="0"/>
              <a:t>Jiamin</a:t>
            </a:r>
            <a:r>
              <a:rPr lang="en-US" sz="2400" dirty="0" smtClean="0"/>
              <a:t> Chen as </a:t>
            </a:r>
            <a:r>
              <a:rPr lang="en-US" sz="2400" dirty="0" err="1" smtClean="0"/>
              <a:t>TGaj</a:t>
            </a:r>
            <a:r>
              <a:rPr lang="en-US" sz="2400" dirty="0" smtClean="0"/>
              <a:t> Vice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dirty="0" smtClean="0"/>
              <a:t>Dorothy Stanley</a:t>
            </a:r>
            <a:endParaRPr lang="en-US" altLang="en-US" b="1" dirty="0" smtClean="0"/>
          </a:p>
          <a:p>
            <a:r>
              <a:rPr lang="en-US" altLang="en-US" b="1" dirty="0" smtClean="0"/>
              <a:t>Seconded by: Stephen McCann</a:t>
            </a:r>
          </a:p>
          <a:p>
            <a:r>
              <a:rPr lang="en-US" altLang="en-US" b="1" dirty="0" smtClean="0"/>
              <a:t>Result:  </a:t>
            </a:r>
            <a:r>
              <a:rPr lang="en-US" altLang="en-US" b="1" dirty="0" smtClean="0"/>
              <a:t>Unanimous approval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4.3: </a:t>
            </a:r>
            <a:r>
              <a:rPr lang="en-US" sz="1800" i="1" dirty="0"/>
              <a:t>TG Vice-Chair is elected by a TG majority approval and confirmed by a WG majority </a:t>
            </a:r>
            <a:r>
              <a:rPr lang="en-US" sz="1800" i="1" dirty="0" smtClean="0"/>
              <a:t>approval. </a:t>
            </a:r>
            <a:r>
              <a:rPr lang="en-US" sz="1800" i="1" dirty="0" err="1" smtClean="0"/>
              <a:t>Jiamin</a:t>
            </a:r>
            <a:r>
              <a:rPr lang="en-US" sz="1800" i="1" dirty="0" smtClean="0"/>
              <a:t> Chen elected as </a:t>
            </a:r>
            <a:r>
              <a:rPr lang="en-US" sz="1800" i="1" dirty="0" err="1" smtClean="0"/>
              <a:t>TGaj</a:t>
            </a:r>
            <a:r>
              <a:rPr lang="en-US" sz="1800" i="1" dirty="0" smtClean="0"/>
              <a:t> Vice chair in </a:t>
            </a:r>
            <a:r>
              <a:rPr lang="en-US" sz="1800" i="1" dirty="0" smtClean="0"/>
              <a:t>May 2015 </a:t>
            </a:r>
            <a:r>
              <a:rPr lang="en-US" sz="1800" i="1" dirty="0" smtClean="0"/>
              <a:t>11aj interim, see 11-15-0717 Page 11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</a:t>
            </a:r>
            <a:r>
              <a:rPr lang="en-GB" dirty="0"/>
              <a:t>Motions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Expected EC motion topics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r>
              <a:rPr lang="en-GB" dirty="0" smtClean="0"/>
              <a:t>Next </a:t>
            </a:r>
            <a:r>
              <a:rPr lang="en-GB" dirty="0"/>
              <a:t>Generation Positioning (NGP) 2</a:t>
            </a:r>
            <a:r>
              <a:rPr lang="en-GB" baseline="30000" dirty="0"/>
              <a:t>nd</a:t>
            </a:r>
            <a:r>
              <a:rPr lang="en-GB" dirty="0"/>
              <a:t> SG extension (Note PAR is on </a:t>
            </a:r>
            <a:r>
              <a:rPr lang="en-GB" dirty="0" smtClean="0"/>
              <a:t>EC agenda </a:t>
            </a:r>
            <a:r>
              <a:rPr lang="en-GB" dirty="0"/>
              <a:t>for </a:t>
            </a:r>
            <a:r>
              <a:rPr lang="en-GB" dirty="0" smtClean="0"/>
              <a:t>approval)</a:t>
            </a:r>
            <a:endParaRPr lang="en-US" dirty="0"/>
          </a:p>
          <a:p>
            <a:r>
              <a:rPr lang="en-GB" dirty="0" smtClean="0"/>
              <a:t>Conditional </a:t>
            </a:r>
            <a:r>
              <a:rPr lang="en-GB" dirty="0"/>
              <a:t>approval of P802.11ai to sponsor </a:t>
            </a:r>
            <a:r>
              <a:rPr lang="en-GB" dirty="0" smtClean="0"/>
              <a:t>ballot</a:t>
            </a:r>
            <a:endParaRPr lang="en-US" dirty="0"/>
          </a:p>
          <a:p>
            <a:r>
              <a:rPr lang="en-GB" dirty="0" smtClean="0"/>
              <a:t>Conditional </a:t>
            </a:r>
            <a:r>
              <a:rPr lang="en-GB" dirty="0"/>
              <a:t>approval of P802.11ah to sponsor ballot</a:t>
            </a:r>
            <a:endParaRPr lang="en-US" dirty="0"/>
          </a:p>
          <a:p>
            <a:r>
              <a:rPr lang="en-GB" dirty="0" smtClean="0"/>
              <a:t>Press </a:t>
            </a:r>
            <a:r>
              <a:rPr lang="en-GB" dirty="0"/>
              <a:t>release celebrating 802.11’s 25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smtClean="0"/>
              <a:t>Anniversary</a:t>
            </a:r>
            <a:endParaRPr lang="en-US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92329</TotalTime>
  <Words>494</Words>
  <Application>Microsoft Office PowerPoint</Application>
  <PresentationFormat>On-screen Show (4:3)</PresentationFormat>
  <Paragraphs>108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Document</vt:lpstr>
      <vt:lpstr>802.11 July 2015 WG Motions</vt:lpstr>
      <vt:lpstr>Abstract</vt:lpstr>
      <vt:lpstr>MONday</vt:lpstr>
      <vt:lpstr>FCC 15-47 Response (Personal Motion)</vt:lpstr>
      <vt:lpstr>TGaj Vice Chair Confirmation</vt:lpstr>
      <vt:lpstr>Wednesday</vt:lpstr>
      <vt:lpstr>Friday</vt:lpstr>
      <vt:lpstr>Friday – EC Motions  </vt:lpstr>
      <vt:lpstr>PowerPoint Presentation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1753</cp:revision>
  <cp:lastPrinted>1998-02-10T13:28:06Z</cp:lastPrinted>
  <dcterms:created xsi:type="dcterms:W3CDTF">1998-02-10T13:07:52Z</dcterms:created>
  <dcterms:modified xsi:type="dcterms:W3CDTF">2015-07-13T22:13:06Z</dcterms:modified>
</cp:coreProperties>
</file>