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0" r:id="rId3"/>
    <p:sldId id="274" r:id="rId4"/>
    <p:sldId id="353" r:id="rId5"/>
    <p:sldId id="374" r:id="rId6"/>
    <p:sldId id="360" r:id="rId7"/>
    <p:sldId id="275" r:id="rId8"/>
    <p:sldId id="327" r:id="rId9"/>
    <p:sldId id="361" r:id="rId10"/>
    <p:sldId id="301" r:id="rId1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99CCFF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7842" autoAdjust="0"/>
  </p:normalViewPr>
  <p:slideViewPr>
    <p:cSldViewPr>
      <p:cViewPr>
        <p:scale>
          <a:sx n="80" d="100"/>
          <a:sy n="80" d="100"/>
        </p:scale>
        <p:origin x="-1278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802.11-15/0747r0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802.11-15/0747r0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802.11-15/0747r0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2015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(HP-Aruba Networks)</a:t>
            </a:r>
            <a:endParaRPr lang="en-US" sz="1200" b="0" smtClean="0"/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802.11-15/0747r0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2015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(HP-Aruba Networks)</a:t>
            </a:r>
            <a:endParaRPr lang="en-US" sz="1200" b="0" smtClean="0"/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09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091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Page </a:t>
            </a:r>
            <a:fld id="{6ACDDC85-B01E-450C-B910-0EC4EEDC110B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802.11-15/0747r0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683-05-0reg-comments-in-fcc-15-47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2015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July 2015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2015-07-13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2733656"/>
              </p:ext>
            </p:extLst>
          </p:nvPr>
        </p:nvGraphicFramePr>
        <p:xfrm>
          <a:off x="534988" y="2316163"/>
          <a:ext cx="7861300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6" name="Document" r:id="rId4" imgW="8530917" imgH="2813229" progId="Word.Document.8">
                  <p:embed/>
                </p:oleObj>
              </mc:Choice>
              <mc:Fallback>
                <p:oleObj name="Document" r:id="rId4" imgW="8530917" imgH="281322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6163"/>
                        <a:ext cx="7861300" cy="258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2015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July 2015 802.11 WG plenary meetings.</a:t>
            </a:r>
          </a:p>
          <a:p>
            <a:r>
              <a:rPr lang="en-US" b="0" dirty="0" smtClean="0"/>
              <a:t>R0: motions for Monday</a:t>
            </a:r>
          </a:p>
          <a:p>
            <a:r>
              <a:rPr lang="en-US" b="0" dirty="0" smtClean="0"/>
              <a:t>TBD:</a:t>
            </a:r>
          </a:p>
          <a:p>
            <a:pPr lvl="1"/>
            <a:r>
              <a:rPr lang="en-US" b="0" dirty="0" smtClean="0"/>
              <a:t>R1: at conclusion of </a:t>
            </a:r>
            <a:r>
              <a:rPr lang="en-US" dirty="0" smtClean="0"/>
              <a:t>Mon</a:t>
            </a:r>
            <a:r>
              <a:rPr lang="en-US" b="0" dirty="0" smtClean="0"/>
              <a:t>day WG11 plenary</a:t>
            </a:r>
          </a:p>
          <a:p>
            <a:pPr lvl="1"/>
            <a:r>
              <a:rPr lang="en-US" b="0" dirty="0" smtClean="0"/>
              <a:t>R2: containing motions for </a:t>
            </a:r>
            <a:r>
              <a:rPr lang="en-US" dirty="0" smtClean="0"/>
              <a:t>Wednes</a:t>
            </a:r>
            <a:r>
              <a:rPr lang="en-US" b="0" dirty="0" smtClean="0"/>
              <a:t>day WG11 plenary</a:t>
            </a:r>
          </a:p>
          <a:p>
            <a:pPr lvl="1"/>
            <a:r>
              <a:rPr lang="en-US" b="0" dirty="0" smtClean="0"/>
              <a:t>R3: at conclusion of  </a:t>
            </a:r>
            <a:r>
              <a:rPr lang="en-US" dirty="0" smtClean="0"/>
              <a:t>Wednes</a:t>
            </a:r>
            <a:r>
              <a:rPr lang="en-US" b="0" dirty="0" smtClean="0"/>
              <a:t>day WG11 plenary</a:t>
            </a:r>
          </a:p>
          <a:p>
            <a:pPr lvl="1"/>
            <a:r>
              <a:rPr lang="en-US" dirty="0" smtClean="0"/>
              <a:t>R4: containing motions for Friday WG11 plenary</a:t>
            </a:r>
            <a:endParaRPr lang="en-US" b="0" dirty="0" smtClean="0"/>
          </a:p>
          <a:p>
            <a:pPr lvl="1"/>
            <a:r>
              <a:rPr lang="en-US" dirty="0" smtClean="0"/>
              <a:t>R5: at conclusion of Friday WG11 plenary</a:t>
            </a:r>
          </a:p>
          <a:p>
            <a:pPr lvl="1"/>
            <a:r>
              <a:rPr lang="en-US" dirty="0" smtClean="0"/>
              <a:t>R6: at conclusion of  Friday EC meeting (Plenary session only)</a:t>
            </a:r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MONday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FCC 15-47 Response</a:t>
            </a:r>
            <a:r>
              <a:rPr lang="en-US" altLang="en-US" dirty="0" smtClean="0"/>
              <a:t> </a:t>
            </a:r>
            <a:r>
              <a:rPr lang="en-US" altLang="en-US" dirty="0" smtClean="0"/>
              <a:t>(Personal Motion)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en-US" dirty="0" smtClean="0"/>
              <a:t>Motion: </a:t>
            </a:r>
          </a:p>
          <a:p>
            <a:pPr lvl="1"/>
            <a:r>
              <a:rPr lang="en-GB" dirty="0"/>
              <a:t>Move </a:t>
            </a:r>
            <a:r>
              <a:rPr lang="en-GB" dirty="0" smtClean="0"/>
              <a:t>to approve transmission </a:t>
            </a:r>
            <a:r>
              <a:rPr lang="en-GB" dirty="0"/>
              <a:t>of document </a:t>
            </a:r>
            <a:r>
              <a:rPr lang="en-GB" dirty="0" smtClean="0"/>
              <a:t>11-15/683r5 (</a:t>
            </a:r>
            <a:r>
              <a:rPr lang="en-GB" u="sng" dirty="0">
                <a:hlinkClick r:id="rId3"/>
              </a:rPr>
              <a:t>https://</a:t>
            </a:r>
            <a:r>
              <a:rPr lang="en-GB" u="sng" dirty="0" smtClean="0">
                <a:hlinkClick r:id="rId3"/>
              </a:rPr>
              <a:t>mentor.ieee.org/802.11/dcn/15/11-15-0683-05-0reg-comments-in-fcc-15-47.docx</a:t>
            </a:r>
            <a:r>
              <a:rPr lang="en-GB" u="sng" dirty="0" smtClean="0"/>
              <a:t> </a:t>
            </a:r>
            <a:r>
              <a:rPr lang="en-GB" dirty="0" smtClean="0"/>
              <a:t>) </a:t>
            </a:r>
            <a:r>
              <a:rPr lang="en-GB" dirty="0"/>
              <a:t>to the FCC as a letter in response to FCC docket 15-47, granting the </a:t>
            </a:r>
            <a:r>
              <a:rPr lang="en-GB" dirty="0" smtClean="0"/>
              <a:t>WG </a:t>
            </a:r>
            <a:r>
              <a:rPr lang="en-GB" dirty="0"/>
              <a:t>Chair editorial license</a:t>
            </a:r>
            <a:r>
              <a:rPr lang="en-GB" dirty="0" smtClean="0"/>
              <a:t>.</a:t>
            </a:r>
            <a:endParaRPr lang="en-US" altLang="en-US" dirty="0" smtClean="0"/>
          </a:p>
          <a:p>
            <a:r>
              <a:rPr lang="en-US" altLang="en-US" b="1" dirty="0" smtClean="0"/>
              <a:t>Moved by: Richard Kennedy</a:t>
            </a:r>
          </a:p>
          <a:p>
            <a:r>
              <a:rPr lang="en-US" altLang="en-US" b="1" dirty="0" smtClean="0"/>
              <a:t>Seconded by: </a:t>
            </a:r>
          </a:p>
          <a:p>
            <a:r>
              <a:rPr lang="en-US" altLang="en-US" b="1" dirty="0" smtClean="0"/>
              <a:t>Result:  </a:t>
            </a:r>
          </a:p>
          <a:p>
            <a:pPr marL="457200" lvl="1" indent="0">
              <a:buNone/>
            </a:pPr>
            <a:endParaRPr lang="en-US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26FF585-B257-472E-AD26-8401FAF53F9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57408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TGaj</a:t>
            </a:r>
            <a:r>
              <a:rPr lang="en-US" altLang="en-US" dirty="0" smtClean="0"/>
              <a:t> Vice Chair Confirmation</a:t>
            </a:r>
            <a:endParaRPr lang="en-US" altLang="en-US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en-US" dirty="0" smtClean="0"/>
              <a:t>Motion: </a:t>
            </a:r>
          </a:p>
          <a:p>
            <a:pPr lvl="1"/>
            <a:r>
              <a:rPr lang="en-US" sz="2400" dirty="0" smtClean="0"/>
              <a:t>Confirm </a:t>
            </a:r>
            <a:r>
              <a:rPr lang="en-US" sz="2400" dirty="0" err="1" smtClean="0"/>
              <a:t>Jiamin</a:t>
            </a:r>
            <a:r>
              <a:rPr lang="en-US" sz="2400" dirty="0" smtClean="0"/>
              <a:t> Chen as </a:t>
            </a:r>
            <a:r>
              <a:rPr lang="en-US" sz="2400" dirty="0" err="1" smtClean="0"/>
              <a:t>TGaj</a:t>
            </a:r>
            <a:r>
              <a:rPr lang="en-US" sz="2400" dirty="0" smtClean="0"/>
              <a:t> Vice chair</a:t>
            </a:r>
            <a:endParaRPr lang="en-US" altLang="en-US" sz="2400" dirty="0" smtClean="0"/>
          </a:p>
          <a:p>
            <a:endParaRPr lang="en-US" altLang="en-US" b="1" dirty="0" smtClean="0"/>
          </a:p>
          <a:p>
            <a:r>
              <a:rPr lang="en-US" altLang="en-US" b="1" dirty="0" smtClean="0"/>
              <a:t>Moved </a:t>
            </a:r>
            <a:r>
              <a:rPr lang="en-US" altLang="en-US" b="1" dirty="0" smtClean="0"/>
              <a:t>by: </a:t>
            </a:r>
            <a:r>
              <a:rPr lang="en-US" altLang="en-US" dirty="0" smtClean="0"/>
              <a:t>Dorothy Stanley</a:t>
            </a:r>
            <a:endParaRPr lang="en-US" altLang="en-US" b="1" dirty="0" smtClean="0"/>
          </a:p>
          <a:p>
            <a:r>
              <a:rPr lang="en-US" altLang="en-US" b="1" dirty="0" smtClean="0"/>
              <a:t>Seconded by: </a:t>
            </a:r>
            <a:r>
              <a:rPr lang="en-US" altLang="en-US" b="1" dirty="0" smtClean="0"/>
              <a:t>Stephen McCann</a:t>
            </a:r>
            <a:endParaRPr lang="en-US" altLang="en-US" b="1" dirty="0" smtClean="0"/>
          </a:p>
          <a:p>
            <a:r>
              <a:rPr lang="en-US" altLang="en-US" b="1" dirty="0" smtClean="0"/>
              <a:t>Result:  </a:t>
            </a:r>
          </a:p>
          <a:p>
            <a:pPr marL="457200" lvl="1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sz="1800" dirty="0" smtClean="0"/>
              <a:t>802.11 OM 4.3: </a:t>
            </a:r>
            <a:r>
              <a:rPr lang="en-US" sz="1800" i="1" dirty="0"/>
              <a:t>TG Vice-Chair is elected by a TG majority approval and confirmed by a WG majority </a:t>
            </a:r>
            <a:r>
              <a:rPr lang="en-US" sz="1800" i="1" dirty="0" smtClean="0"/>
              <a:t>approval. </a:t>
            </a:r>
            <a:r>
              <a:rPr lang="en-US" sz="1800" i="1" dirty="0" err="1" smtClean="0"/>
              <a:t>Jiamin</a:t>
            </a:r>
            <a:r>
              <a:rPr lang="en-US" sz="1800" i="1" dirty="0" smtClean="0"/>
              <a:t> Chen elected as </a:t>
            </a:r>
            <a:r>
              <a:rPr lang="en-US" sz="1800" i="1" dirty="0" err="1" smtClean="0"/>
              <a:t>TGaj</a:t>
            </a:r>
            <a:r>
              <a:rPr lang="en-US" sz="1800" i="1" dirty="0" smtClean="0"/>
              <a:t> Vice chair in May 11aj interim, see 11-15-0717 Page 11</a:t>
            </a:r>
            <a:endParaRPr lang="en-US" altLang="en-US" sz="18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26FF585-B257-472E-AD26-8401FAF53F9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422701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 – EC </a:t>
            </a:r>
            <a:r>
              <a:rPr lang="en-GB" dirty="0"/>
              <a:t>Motions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Expected EC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motion topics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Dorothy Stanley, HP-Aruba Networks</a:t>
            </a:r>
            <a:endParaRPr lang="en-US" altLang="en-US" smtClean="0"/>
          </a:p>
        </p:txBody>
      </p:sp>
      <p:sp>
        <p:nvSpPr>
          <p:cNvPr id="14341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53000"/>
          </a:xfrm>
        </p:spPr>
        <p:txBody>
          <a:bodyPr/>
          <a:lstStyle/>
          <a:p>
            <a:r>
              <a:rPr lang="en-GB" dirty="0" smtClean="0"/>
              <a:t>Next </a:t>
            </a:r>
            <a:r>
              <a:rPr lang="en-GB" dirty="0"/>
              <a:t>Generation Positioning (NGP) 2</a:t>
            </a:r>
            <a:r>
              <a:rPr lang="en-GB" baseline="30000" dirty="0"/>
              <a:t>nd</a:t>
            </a:r>
            <a:r>
              <a:rPr lang="en-GB" dirty="0"/>
              <a:t> SG extension (Note PAR is on </a:t>
            </a:r>
            <a:r>
              <a:rPr lang="en-GB" dirty="0" smtClean="0"/>
              <a:t>EC agenda </a:t>
            </a:r>
            <a:r>
              <a:rPr lang="en-GB" dirty="0"/>
              <a:t>for </a:t>
            </a:r>
            <a:r>
              <a:rPr lang="en-GB" dirty="0" smtClean="0"/>
              <a:t>approval)</a:t>
            </a:r>
            <a:endParaRPr lang="en-US" dirty="0"/>
          </a:p>
          <a:p>
            <a:r>
              <a:rPr lang="en-GB" dirty="0" smtClean="0"/>
              <a:t>Conditional </a:t>
            </a:r>
            <a:r>
              <a:rPr lang="en-GB" dirty="0"/>
              <a:t>approval of P802.11ai to sponsor </a:t>
            </a:r>
            <a:r>
              <a:rPr lang="en-GB" dirty="0" smtClean="0"/>
              <a:t>ballot</a:t>
            </a:r>
            <a:endParaRPr lang="en-US" dirty="0"/>
          </a:p>
          <a:p>
            <a:r>
              <a:rPr lang="en-GB" dirty="0" smtClean="0"/>
              <a:t>Conditional </a:t>
            </a:r>
            <a:r>
              <a:rPr lang="en-GB" dirty="0"/>
              <a:t>approval of P802.11ah to sponsor ballot</a:t>
            </a:r>
            <a:endParaRPr lang="en-US" dirty="0"/>
          </a:p>
          <a:p>
            <a:r>
              <a:rPr lang="en-GB" dirty="0" smtClean="0"/>
              <a:t>Press </a:t>
            </a:r>
            <a:r>
              <a:rPr lang="en-GB" dirty="0"/>
              <a:t>release celebrating 802.11’s 25</a:t>
            </a:r>
            <a:r>
              <a:rPr lang="en-GB" baseline="30000" dirty="0"/>
              <a:t>th</a:t>
            </a:r>
            <a:r>
              <a:rPr lang="en-GB" dirty="0"/>
              <a:t> </a:t>
            </a:r>
            <a:r>
              <a:rPr lang="en-GB" dirty="0" smtClean="0"/>
              <a:t>Anniversary</a:t>
            </a:r>
            <a:endParaRPr lang="en-US" dirty="0"/>
          </a:p>
        </p:txBody>
      </p:sp>
      <p:sp>
        <p:nvSpPr>
          <p:cNvPr id="143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1100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July 2015</a:t>
            </a:r>
            <a:endParaRPr lang="en-US" altLang="en-US" sz="18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21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92155</TotalTime>
  <Words>487</Words>
  <Application>Microsoft Office PowerPoint</Application>
  <PresentationFormat>On-screen Show (4:3)</PresentationFormat>
  <Paragraphs>108</Paragraphs>
  <Slides>10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Default Design</vt:lpstr>
      <vt:lpstr>Microsoft Word 97 - 2003 Document</vt:lpstr>
      <vt:lpstr>802.11 July 2015 WG Motions</vt:lpstr>
      <vt:lpstr>Abstract</vt:lpstr>
      <vt:lpstr>MONday</vt:lpstr>
      <vt:lpstr>FCC 15-47 Response (Personal Motion)</vt:lpstr>
      <vt:lpstr>TGaj Vice Chair Confirmation</vt:lpstr>
      <vt:lpstr>Wednesday</vt:lpstr>
      <vt:lpstr>Friday</vt:lpstr>
      <vt:lpstr>Friday – EC Motions  </vt:lpstr>
      <vt:lpstr>PowerPoint Presentation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Motions</dc:title>
  <dc:creator>dstanley@arubanetworks.com</dc:creator>
  <cp:keywords>July 2015</cp:keywords>
  <cp:lastModifiedBy>Dorothy Stanley</cp:lastModifiedBy>
  <cp:revision>1748</cp:revision>
  <cp:lastPrinted>1998-02-10T13:28:06Z</cp:lastPrinted>
  <dcterms:created xsi:type="dcterms:W3CDTF">1998-02-10T13:07:52Z</dcterms:created>
  <dcterms:modified xsi:type="dcterms:W3CDTF">2015-07-13T18:32:56Z</dcterms:modified>
</cp:coreProperties>
</file>