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40" r:id="rId14"/>
    <p:sldId id="326" r:id="rId15"/>
    <p:sldId id="325" r:id="rId16"/>
    <p:sldId id="305" r:id="rId17"/>
    <p:sldId id="289" r:id="rId18"/>
    <p:sldId id="297" r:id="rId19"/>
    <p:sldId id="342" r:id="rId20"/>
    <p:sldId id="303" r:id="rId21"/>
    <p:sldId id="343" r:id="rId22"/>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7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802.11-15/0746r1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802.11-15/0746r1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(HP-Aruba Networks)</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802.11-15/0746r1</a:t>
            </a:r>
            <a:endParaRPr lang="en-US"/>
          </a:p>
        </p:txBody>
      </p:sp>
      <p:sp>
        <p:nvSpPr>
          <p:cNvPr id="11267" name="Rectangle 3"/>
          <p:cNvSpPr>
            <a:spLocks noGrp="1" noChangeArrowheads="1"/>
          </p:cNvSpPr>
          <p:nvPr>
            <p:ph type="dt" sz="quarter" idx="1"/>
          </p:nvPr>
        </p:nvSpPr>
        <p:spPr>
          <a:noFill/>
        </p:spPr>
        <p:txBody>
          <a:bodyPr/>
          <a:lstStyle/>
          <a:p>
            <a:r>
              <a:rPr lang="en-US" smtClean="0"/>
              <a:t>July 2015</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802.11-15/0746r1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July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(HP-Aruba Networks)</a:t>
            </a:r>
            <a:endParaRPr lang="en-US" altLang="en-US" sz="1200" b="0" smtClean="0"/>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802.11-15/0746r1</a:t>
            </a:r>
            <a:endParaRPr lang="en-US"/>
          </a:p>
        </p:txBody>
      </p:sp>
      <p:sp>
        <p:nvSpPr>
          <p:cNvPr id="12291" name="Rectangle 3"/>
          <p:cNvSpPr>
            <a:spLocks noGrp="1" noChangeArrowheads="1"/>
          </p:cNvSpPr>
          <p:nvPr>
            <p:ph type="dt" sz="quarter" idx="1"/>
          </p:nvPr>
        </p:nvSpPr>
        <p:spPr>
          <a:noFill/>
        </p:spPr>
        <p:txBody>
          <a:bodyPr/>
          <a:lstStyle/>
          <a:p>
            <a:r>
              <a:rPr lang="en-US" smtClean="0"/>
              <a:t>July 2015</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802.11-15/0746r1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July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noFill/>
        </p:spPr>
        <p:txBody>
          <a:bodyPr/>
          <a:lstStyle/>
          <a:p>
            <a:r>
              <a:rPr lang="en-US" smtClean="0"/>
              <a:t>July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802.11-15/0746r1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802.11-15/0746r1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0-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Microsoft_Word_97_-_2003_Document2.doc"/><Relationship Id="rId5" Type="http://schemas.openxmlformats.org/officeDocument/2006/relationships/hyperlink" Target="https://mentor.ieee.org/802-ec/dcn/15/ec-15-0054-01-00EC-proposed-csd-repository-guideline.docx" TargetMode="External"/><Relationship Id="rId4" Type="http://schemas.openxmlformats.org/officeDocument/2006/relationships/hyperlink" Target="https://mentor.ieee.org/802-ec/dcn/14/ec-14-0087-08-00EC-overview-of-proposed-wg-p-p-changes.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July 2015</a:t>
            </a:r>
            <a:endParaRPr lang="en-US" dirty="0"/>
          </a:p>
        </p:txBody>
      </p:sp>
      <p:sp>
        <p:nvSpPr>
          <p:cNvPr id="1028" name="Footer Placeholder 4"/>
          <p:cNvSpPr>
            <a:spLocks noGrp="1"/>
          </p:cNvSpPr>
          <p:nvPr>
            <p:ph type="ftr" sz="quarter" idx="11"/>
          </p:nvPr>
        </p:nvSpPr>
        <p:spPr>
          <a:noFill/>
        </p:spPr>
        <p:txBody>
          <a:bodyPr/>
          <a:lstStyle/>
          <a:p>
            <a:r>
              <a:rPr lang="en-US" smtClean="0"/>
              <a:t>D. Stanley HP-Aruba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July 2015</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2015-07-13</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72410055"/>
              </p:ext>
            </p:extLst>
          </p:nvPr>
        </p:nvGraphicFramePr>
        <p:xfrm>
          <a:off x="606425" y="2290763"/>
          <a:ext cx="7983538" cy="2660650"/>
        </p:xfrm>
        <a:graphic>
          <a:graphicData uri="http://schemas.openxmlformats.org/presentationml/2006/ole">
            <mc:AlternateContent xmlns:mc="http://schemas.openxmlformats.org/markup-compatibility/2006">
              <mc:Choice xmlns:v="urn:schemas-microsoft-com:vml" Requires="v">
                <p:oleObj spid="_x0000_s1135" name="Document" r:id="rId4" imgW="8229995" imgH="2756611" progId="Word.Document.8">
                  <p:embed/>
                </p:oleObj>
              </mc:Choice>
              <mc:Fallback>
                <p:oleObj name="Document" r:id="rId4" imgW="8229995" imgH="2756611" progId="Word.Document.8">
                  <p:embed/>
                  <p:pic>
                    <p:nvPicPr>
                      <p:cNvPr id="0" name="Object 4"/>
                      <p:cNvPicPr>
                        <a:picLocks noChangeAspect="1" noChangeArrowheads="1"/>
                      </p:cNvPicPr>
                      <p:nvPr/>
                    </p:nvPicPr>
                    <p:blipFill>
                      <a:blip r:embed="rId5"/>
                      <a:srcRect/>
                      <a:stretch>
                        <a:fillRect/>
                      </a:stretch>
                    </p:blipFill>
                    <p:spPr bwMode="auto">
                      <a:xfrm>
                        <a:off x="606425" y="2290763"/>
                        <a:ext cx="7983538" cy="2660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2015</a:t>
            </a:r>
            <a:endParaRPr lang="en-US"/>
          </a:p>
        </p:txBody>
      </p:sp>
      <p:sp>
        <p:nvSpPr>
          <p:cNvPr id="8195" name="Footer Placeholder 4"/>
          <p:cNvSpPr>
            <a:spLocks noGrp="1"/>
          </p:cNvSpPr>
          <p:nvPr>
            <p:ph type="ftr" sz="quarter" idx="11"/>
          </p:nvPr>
        </p:nvSpPr>
        <p:spPr>
          <a:noFill/>
        </p:spPr>
        <p:txBody>
          <a:bodyPr/>
          <a:lstStyle/>
          <a:p>
            <a:r>
              <a:rPr lang="en-US" smtClean="0"/>
              <a:t>D. Stanley HP-Aruba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(07 November 2014)</a:t>
            </a:r>
            <a:endParaRPr lang="en-US" sz="2000" dirty="0">
              <a:hlinkClick r:id="rId6"/>
            </a:endParaRPr>
          </a:p>
          <a:p>
            <a:pPr lvl="1"/>
            <a:r>
              <a:rPr lang="en-US" sz="1600" dirty="0">
                <a:hlinkClick r:id="rId7"/>
              </a:rPr>
              <a:t>http://www.ieee802.org/PNP/approved/IEEE_802_Chairs_guidelines_v19.pdf</a:t>
            </a:r>
            <a:r>
              <a:rPr lang="en-US" sz="1600" dirty="0"/>
              <a:t>  </a:t>
            </a:r>
          </a:p>
          <a:p>
            <a:r>
              <a:rPr lang="en-US" sz="2000" dirty="0"/>
              <a:t>IEEE 802.11 WG OM: </a:t>
            </a:r>
            <a:r>
              <a:rPr lang="en-US" sz="2000" dirty="0" smtClean="0"/>
              <a:t>(13 March 2015)</a:t>
            </a:r>
            <a:endParaRPr lang="en-US" sz="2000" dirty="0"/>
          </a:p>
          <a:p>
            <a:pPr lvl="1"/>
            <a:r>
              <a:rPr lang="en-US" altLang="en-US" sz="1600" dirty="0">
                <a:hlinkClick r:id="rId8"/>
              </a:rPr>
              <a:t>https://</a:t>
            </a:r>
            <a:r>
              <a:rPr lang="en-US" altLang="en-US" sz="1600" dirty="0" smtClean="0">
                <a:hlinkClick r:id="rId8"/>
              </a:rPr>
              <a:t>mentor.ieee.org/802.11/dcn/14/11-14-0629-10-0000-802-11-operations-manual.docx</a:t>
            </a:r>
            <a:r>
              <a:rPr lang="en-US" altLang="en-US" sz="1600" dirty="0" smtClean="0"/>
              <a:t> </a:t>
            </a:r>
          </a:p>
          <a:p>
            <a:r>
              <a:rPr lang="en-US" sz="2400" dirty="0" smtClean="0"/>
              <a:t>Policies </a:t>
            </a:r>
            <a:r>
              <a:rPr lang="en-US" sz="24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sz="1800"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Known proposed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  - </a:t>
            </a:r>
            <a:r>
              <a:rPr lang="en-US" dirty="0" smtClean="0"/>
              <a:t>No changes in July 2015; modify after WG P&amp;P approved</a:t>
            </a:r>
            <a:endParaRPr lang="en-US" dirty="0" smtClean="0"/>
          </a:p>
          <a:p>
            <a:pPr lvl="1"/>
            <a:r>
              <a:rPr lang="en-GB" dirty="0" smtClean="0"/>
              <a:t>Add Joint working group treasury text (deleted from IEEE 802 WG P&amp;P section14.2)</a:t>
            </a:r>
          </a:p>
          <a:p>
            <a:pPr lvl="1"/>
            <a:r>
              <a:rPr lang="en-GB" dirty="0" smtClean="0"/>
              <a:t>Add subgroup meeting notice </a:t>
            </a:r>
            <a:r>
              <a:rPr lang="en-GB" dirty="0" err="1" smtClean="0"/>
              <a:t>reqs</a:t>
            </a:r>
            <a:r>
              <a:rPr lang="en-GB" dirty="0" smtClean="0"/>
              <a:t> (electronic10 day, 30 day face to face)</a:t>
            </a:r>
            <a:endParaRPr lang="en-GB" dirty="0"/>
          </a:p>
          <a:p>
            <a:r>
              <a:rPr lang="en-US" sz="2400" b="1" dirty="0" smtClean="0"/>
              <a:t>WG </a:t>
            </a:r>
            <a:r>
              <a:rPr lang="en-US" sz="2400" b="1" dirty="0"/>
              <a:t>P&amp;P </a:t>
            </a:r>
            <a:r>
              <a:rPr lang="en-US" sz="2400" b="1" dirty="0" smtClean="0"/>
              <a:t>– </a:t>
            </a:r>
            <a:r>
              <a:rPr lang="en-US" dirty="0"/>
              <a:t>F</a:t>
            </a:r>
            <a:r>
              <a:rPr lang="en-US" dirty="0" smtClean="0"/>
              <a:t>orward to </a:t>
            </a:r>
            <a:r>
              <a:rPr lang="en-US" dirty="0" err="1" smtClean="0"/>
              <a:t>Audcom</a:t>
            </a:r>
            <a:r>
              <a:rPr lang="en-US" dirty="0" smtClean="0"/>
              <a:t> </a:t>
            </a:r>
            <a:r>
              <a:rPr lang="en-US" dirty="0"/>
              <a:t>in July 2015</a:t>
            </a:r>
          </a:p>
          <a:p>
            <a:pPr lvl="1"/>
            <a:r>
              <a:rPr lang="en-US" dirty="0" smtClean="0"/>
              <a:t>EC changes under consideration are summarized in </a:t>
            </a:r>
            <a:r>
              <a:rPr lang="en-US" dirty="0" smtClean="0">
                <a:hlinkClick r:id="rId4"/>
              </a:rPr>
              <a:t>ec-14-0087-08</a:t>
            </a:r>
            <a:endParaRPr lang="en-US" dirty="0" smtClean="0"/>
          </a:p>
          <a:p>
            <a:pPr lvl="1"/>
            <a:r>
              <a:rPr lang="en-US" dirty="0" smtClean="0"/>
              <a:t>Many </a:t>
            </a:r>
            <a:r>
              <a:rPr lang="en-US" dirty="0" smtClean="0"/>
              <a:t>changes, to align with IEEE WG P&amp;P baseline</a:t>
            </a:r>
          </a:p>
          <a:p>
            <a:pPr lvl="1"/>
            <a:r>
              <a:rPr lang="en-US" dirty="0" smtClean="0"/>
              <a:t>Clarification questions, suggested corrections to IEEE P&amp;P baseline </a:t>
            </a:r>
            <a:r>
              <a:rPr lang="en-US" dirty="0" smtClean="0"/>
              <a:t>are being discussed with </a:t>
            </a:r>
            <a:r>
              <a:rPr lang="en-US" dirty="0" err="1" smtClean="0"/>
              <a:t>AudCom</a:t>
            </a:r>
            <a:r>
              <a:rPr lang="en-US" dirty="0" smtClean="0"/>
              <a:t> </a:t>
            </a:r>
            <a:endParaRPr lang="en-US" dirty="0" smtClean="0"/>
          </a:p>
          <a:p>
            <a:r>
              <a:rPr lang="en-US" dirty="0" smtClean="0"/>
              <a:t>Chair’s Guidelines </a:t>
            </a:r>
            <a:endParaRPr lang="en-US" dirty="0" smtClean="0"/>
          </a:p>
          <a:p>
            <a:pPr lvl="1"/>
            <a:r>
              <a:rPr lang="en-US" dirty="0"/>
              <a:t>repository for approved CSDs, see </a:t>
            </a:r>
            <a:r>
              <a:rPr lang="en-US" dirty="0">
                <a:hlinkClick r:id="rId5"/>
              </a:rPr>
              <a:t>ec-15-0054-01</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842642875"/>
              </p:ext>
            </p:extLst>
          </p:nvPr>
        </p:nvGraphicFramePr>
        <p:xfrm>
          <a:off x="7696200" y="5486400"/>
          <a:ext cx="914400" cy="771525"/>
        </p:xfrm>
        <a:graphic>
          <a:graphicData uri="http://schemas.openxmlformats.org/presentationml/2006/ole">
            <mc:AlternateContent xmlns:mc="http://schemas.openxmlformats.org/markup-compatibility/2006">
              <mc:Choice xmlns:v="urn:schemas-microsoft-com:vml" Requires="v">
                <p:oleObj spid="_x0000_s2086" name="Document" showAsIcon="1" r:id="rId6" imgW="914400" imgH="771480" progId="Word.Document.8">
                  <p:embed/>
                </p:oleObj>
              </mc:Choice>
              <mc:Fallback>
                <p:oleObj name="Document" showAsIcon="1" r:id="rId6" imgW="914400" imgH="771480" progId="Word.Document.8">
                  <p:embed/>
                  <p:pic>
                    <p:nvPicPr>
                      <p:cNvPr id="0" name=""/>
                      <p:cNvPicPr/>
                      <p:nvPr/>
                    </p:nvPicPr>
                    <p:blipFill>
                      <a:blip r:embed="rId7"/>
                      <a:stretch>
                        <a:fillRect/>
                      </a:stretch>
                    </p:blipFill>
                    <p:spPr>
                      <a:xfrm>
                        <a:off x="7696200" y="5486400"/>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r>
              <a:rPr lang="en-US" dirty="0"/>
              <a:t>Changes:</a:t>
            </a:r>
          </a:p>
          <a:p>
            <a:pPr lvl="1"/>
            <a:r>
              <a:rPr lang="en-US" dirty="0" smtClean="0"/>
              <a:t>Reflect </a:t>
            </a:r>
            <a:r>
              <a:rPr lang="en-US" dirty="0"/>
              <a:t>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t>
            </a:r>
            <a:r>
              <a:rPr lang="en-US" b="0" dirty="0" smtClean="0"/>
              <a:t>any further changes in July 2015</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pPr lvl="1"/>
            <a:r>
              <a:rPr lang="en-US" b="0" dirty="0" smtClean="0"/>
              <a:t>Any other proposed changes?</a:t>
            </a:r>
            <a:endParaRPr lang="en-US" b="0"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2015</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r>
              <a:rPr lang="en-US" dirty="0"/>
              <a:t>Changes:</a:t>
            </a:r>
          </a:p>
          <a:p>
            <a:pPr lvl="1"/>
            <a:r>
              <a:rPr lang="en-US" dirty="0" smtClean="0"/>
              <a:t>Reflect </a:t>
            </a:r>
            <a:r>
              <a:rPr lang="en-US" dirty="0"/>
              <a:t>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t>
            </a:r>
            <a:r>
              <a:rPr lang="en-US" b="0" dirty="0" smtClean="0"/>
              <a:t>any further changes in July 2015</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pPr lvl="1"/>
            <a:r>
              <a:rPr lang="en-US" b="0" dirty="0" smtClean="0"/>
              <a:t>Any other proposed changes?</a:t>
            </a:r>
            <a:endParaRPr lang="en-US" b="0"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779697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July 2015</a:t>
            </a:r>
            <a:endParaRPr lang="en-US"/>
          </a:p>
        </p:txBody>
      </p:sp>
      <p:sp>
        <p:nvSpPr>
          <p:cNvPr id="3075" name="Footer Placeholder 4"/>
          <p:cNvSpPr>
            <a:spLocks noGrp="1"/>
          </p:cNvSpPr>
          <p:nvPr>
            <p:ph type="ftr" sz="quarter" idx="11"/>
          </p:nvPr>
        </p:nvSpPr>
        <p:spPr>
          <a:noFill/>
        </p:spPr>
        <p:txBody>
          <a:bodyPr/>
          <a:lstStyle/>
          <a:p>
            <a:r>
              <a:rPr lang="en-US" smtClean="0"/>
              <a:t>D. Stanley HP-Aruba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Info on IEEE SA Policy changes</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p>
          <a:p>
            <a:r>
              <a:rPr lang="en-US" b="0" dirty="0" smtClean="0"/>
              <a:t>Consider motion on 11-14-0629-11</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1559207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2015</a:t>
            </a:r>
            <a:endParaRPr lang="en-US"/>
          </a:p>
        </p:txBody>
      </p:sp>
      <p:sp>
        <p:nvSpPr>
          <p:cNvPr id="4099" name="Footer Placeholder 2"/>
          <p:cNvSpPr>
            <a:spLocks noGrp="1"/>
          </p:cNvSpPr>
          <p:nvPr>
            <p:ph type="ftr" sz="quarter" idx="11"/>
          </p:nvPr>
        </p:nvSpPr>
        <p:spPr>
          <a:noFill/>
        </p:spPr>
        <p:txBody>
          <a:bodyPr/>
          <a:lstStyle/>
          <a:p>
            <a:r>
              <a:rPr lang="en-US" smtClean="0"/>
              <a:t>D. Stanley HP-Aruba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2015</a:t>
            </a:r>
            <a:endParaRPr lang="en-US"/>
          </a:p>
        </p:txBody>
      </p:sp>
      <p:sp>
        <p:nvSpPr>
          <p:cNvPr id="5123" name="Footer Placeholder 2"/>
          <p:cNvSpPr>
            <a:spLocks noGrp="1"/>
          </p:cNvSpPr>
          <p:nvPr>
            <p:ph type="ftr" sz="quarter" idx="11"/>
          </p:nvPr>
        </p:nvSpPr>
        <p:spPr>
          <a:noFill/>
        </p:spPr>
        <p:txBody>
          <a:bodyPr/>
          <a:lstStyle/>
          <a:p>
            <a:r>
              <a:rPr lang="en-US" smtClean="0"/>
              <a:t>D. Stanley HP-Aruba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2015</a:t>
            </a:r>
            <a:endParaRPr lang="en-US"/>
          </a:p>
        </p:txBody>
      </p:sp>
      <p:sp>
        <p:nvSpPr>
          <p:cNvPr id="6147" name="Footer Placeholder 2"/>
          <p:cNvSpPr>
            <a:spLocks noGrp="1"/>
          </p:cNvSpPr>
          <p:nvPr>
            <p:ph type="ftr" sz="quarter" idx="11"/>
          </p:nvPr>
        </p:nvSpPr>
        <p:spPr>
          <a:noFill/>
        </p:spPr>
        <p:txBody>
          <a:bodyPr/>
          <a:lstStyle/>
          <a:p>
            <a:r>
              <a:rPr lang="en-US" smtClean="0"/>
              <a:t>D. Stanley HP-Aruba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2015</a:t>
            </a:r>
            <a:endParaRPr lang="en-US"/>
          </a:p>
        </p:txBody>
      </p:sp>
      <p:sp>
        <p:nvSpPr>
          <p:cNvPr id="7171" name="Footer Placeholder 2"/>
          <p:cNvSpPr>
            <a:spLocks noGrp="1"/>
          </p:cNvSpPr>
          <p:nvPr>
            <p:ph type="ftr" sz="quarter" idx="11"/>
          </p:nvPr>
        </p:nvSpPr>
        <p:spPr>
          <a:noFill/>
        </p:spPr>
        <p:txBody>
          <a:bodyPr/>
          <a:lstStyle/>
          <a:p>
            <a:r>
              <a:rPr lang="en-US" smtClean="0"/>
              <a:t>D. Stanley HP-Aruba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July 2015</a:t>
            </a:r>
            <a:endParaRPr lang="en-US"/>
          </a:p>
        </p:txBody>
      </p:sp>
      <p:sp>
        <p:nvSpPr>
          <p:cNvPr id="11" name="Footer Placeholder 10"/>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29638</TotalTime>
  <Words>1758</Words>
  <Application>Microsoft Office PowerPoint</Application>
  <PresentationFormat>On-screen Show (4:3)</PresentationFormat>
  <Paragraphs>297</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Document</vt:lpstr>
      <vt:lpstr>2nd  Vice Chair Report July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Known proposed IEEE 802 EC Rule Changes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Friday –  802.11 Closing Plenary</vt:lpstr>
      <vt:lpstr>IEEE 802.11 OM Status and changes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March 2015</cp:keywords>
  <dc:description>Dorothy Stanley (Aruba Networks)</dc:description>
  <cp:lastModifiedBy>Dorothy Stanley</cp:lastModifiedBy>
  <cp:revision>157</cp:revision>
  <cp:lastPrinted>2014-04-08T14:44:21Z</cp:lastPrinted>
  <dcterms:created xsi:type="dcterms:W3CDTF">2012-03-12T21:29:33Z</dcterms:created>
  <dcterms:modified xsi:type="dcterms:W3CDTF">2015-07-13T18:25:17Z</dcterms:modified>
</cp:coreProperties>
</file>