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79" r:id="rId9"/>
    <p:sldId id="557" r:id="rId10"/>
    <p:sldId id="581" r:id="rId11"/>
    <p:sldId id="577" r:id="rId12"/>
    <p:sldId id="298" r:id="rId13"/>
    <p:sldId id="516" r:id="rId1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7842" autoAdjust="0"/>
  </p:normalViewPr>
  <p:slideViewPr>
    <p:cSldViewPr>
      <p:cViewPr varScale="1">
        <p:scale>
          <a:sx n="90" d="100"/>
          <a:sy n="90" d="100"/>
        </p:scale>
        <p:origin x="-132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0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802.11-15/0726r3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802.11-15/0726r3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802.11-15/0726r3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802.11-15/0726r3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802.11-15/0726r3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Next motion is 111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802.11-15/0726r3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802.11-15/0726r3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802.11-15/0726r3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802.11-15/0726r3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802.11-15/0726r3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802.11-15/0726r3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802.11-15/0726r3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802.11-15/0726r3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802.11-15/0726r3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802.11-15/0726r3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802.11-15/0726r3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65-02-000m-revmc-sb-mac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0665-00-000m-revmc-sb-gen-adhoc-comments.xlsx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04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10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www.ieee802.org/PNP/approved/IEEE_802_WG_PandP_v16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6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23-00-000m-revmc-minutes-for-may-vancouver.docx" TargetMode="External"/><Relationship Id="rId7" Type="http://schemas.openxmlformats.org/officeDocument/2006/relationships/hyperlink" Target="https://mentor.ieee.org/802.11/dcn/13/11-13-0095-23-000m-editor-reports.ppt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5/11-15-0742-01-000m-revmc-brc-minutes-for-june-portland.docx" TargetMode="External"/><Relationship Id="rId5" Type="http://schemas.openxmlformats.org/officeDocument/2006/relationships/hyperlink" Target="https://mentor.ieee.org/802.11/dcn/15/11-15-0739-02-000m-revmc-brc-telecon-minutes-may-june.docx" TargetMode="External"/><Relationship Id="rId4" Type="http://schemas.openxmlformats.org/officeDocument/2006/relationships/hyperlink" Target="https://mentor.ieee.org/802.11/dcn/15/11-15-0771-00-000m-revmc-brc-telecon-minutes-june-26.doc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July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2015-07-14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1117788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" name="Document" r:id="rId4" imgW="8248712" imgH="2536630" progId="Word.Document.8">
                  <p:embed/>
                </p:oleObj>
              </mc:Choice>
              <mc:Fallback>
                <p:oleObj name="Document" r:id="rId4" imgW="8248712" imgH="253663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800" dirty="0" smtClean="0"/>
              <a:t>Approve the comment resolutions in </a:t>
            </a:r>
          </a:p>
          <a:p>
            <a:pPr marL="685800" lvl="2" indent="-342900"/>
            <a:r>
              <a:rPr lang="en-US" altLang="en-US" sz="2400" dirty="0"/>
              <a:t>T</a:t>
            </a:r>
            <a:r>
              <a:rPr lang="en-US" altLang="en-US" sz="2400" dirty="0" smtClean="0"/>
              <a:t>he “</a:t>
            </a:r>
            <a:r>
              <a:rPr lang="en-US" sz="2400" dirty="0" smtClean="0"/>
              <a:t>Motion MAC-”</a:t>
            </a:r>
            <a:r>
              <a:rPr lang="en-US" altLang="en-US" sz="2400" dirty="0" smtClean="0"/>
              <a:t> tab in </a:t>
            </a:r>
            <a:r>
              <a:rPr lang="en-US" sz="2000" u="sng" dirty="0">
                <a:hlinkClick r:id="rId3"/>
              </a:rPr>
              <a:t>https://mentor.ieee.org/802.11/dcn/15/11-15-0565-02-000m-revmc-sb-mac-comments.xls</a:t>
            </a:r>
            <a:r>
              <a:rPr lang="en-US" sz="2000" dirty="0"/>
              <a:t> </a:t>
            </a:r>
            <a:r>
              <a:rPr lang="en-US" sz="2000" dirty="0" smtClean="0"/>
              <a:t> </a:t>
            </a:r>
          </a:p>
          <a:p>
            <a:pPr marL="685800" lvl="2" indent="-342900"/>
            <a:r>
              <a:rPr lang="en-US" altLang="en-US" sz="2200" dirty="0" smtClean="0"/>
              <a:t>The “” tab in </a:t>
            </a:r>
            <a:r>
              <a:rPr lang="en-US" altLang="en-US" sz="2200" dirty="0">
                <a:hlinkClick r:id="rId4"/>
              </a:rPr>
              <a:t>https://</a:t>
            </a:r>
            <a:r>
              <a:rPr lang="en-US" altLang="en-US" sz="2200" dirty="0" smtClean="0">
                <a:hlinkClick r:id="rId4"/>
              </a:rPr>
              <a:t>mentor.ieee.org/802.11/dcn/15/11-15-0665-00-000m-revmc-sb-gen-adhoc-comments.xlsx</a:t>
            </a:r>
            <a:r>
              <a:rPr lang="en-US" altLang="en-US" sz="2200" dirty="0" smtClean="0"/>
              <a:t> </a:t>
            </a:r>
          </a:p>
          <a:p>
            <a:pPr marL="0" lvl="1" indent="0">
              <a:buNone/>
            </a:pPr>
            <a:r>
              <a:rPr lang="en-US" altLang="en-US" sz="2600" dirty="0" smtClean="0"/>
              <a:t>and incorporate the indicated text changes into the </a:t>
            </a:r>
            <a:r>
              <a:rPr lang="en-US" altLang="en-US" sz="2600" dirty="0" err="1" smtClean="0"/>
              <a:t>TGmc</a:t>
            </a:r>
            <a:r>
              <a:rPr lang="en-US" altLang="en-US" sz="2600" dirty="0" smtClean="0"/>
              <a:t> draft.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9521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- Authorize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BRC meeting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91000"/>
          </a:xfrm>
        </p:spPr>
        <p:txBody>
          <a:bodyPr/>
          <a:lstStyle/>
          <a:p>
            <a:r>
              <a:rPr lang="en-GB" dirty="0"/>
              <a:t>Motion:</a:t>
            </a:r>
            <a:endParaRPr lang="en-US" dirty="0"/>
          </a:p>
          <a:p>
            <a:pPr lvl="0"/>
            <a:r>
              <a:rPr lang="en-GB" dirty="0"/>
              <a:t>Authorize </a:t>
            </a:r>
            <a:r>
              <a:rPr lang="en-GB" dirty="0" smtClean="0"/>
              <a:t>the </a:t>
            </a:r>
            <a:r>
              <a:rPr lang="en-GB" dirty="0" err="1" smtClean="0"/>
              <a:t>TGmc</a:t>
            </a:r>
            <a:r>
              <a:rPr lang="en-GB" dirty="0" smtClean="0"/>
              <a:t> BRC to </a:t>
            </a:r>
            <a:r>
              <a:rPr lang="en-GB" dirty="0"/>
              <a:t>hold </a:t>
            </a:r>
            <a:r>
              <a:rPr lang="en-GB" dirty="0" smtClean="0"/>
              <a:t>a meeting date/location for </a:t>
            </a:r>
            <a:r>
              <a:rPr lang="en-GB" dirty="0"/>
              <a:t>the purpose of </a:t>
            </a:r>
            <a:r>
              <a:rPr lang="en-GB" dirty="0" smtClean="0"/>
              <a:t>Sponsor Ballot comment resolution.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endParaRPr lang="en-GB" dirty="0" smtClean="0"/>
          </a:p>
          <a:p>
            <a:pPr lvl="0"/>
            <a:r>
              <a:rPr lang="en-GB" dirty="0" smtClean="0"/>
              <a:t>Seconded</a:t>
            </a:r>
            <a:r>
              <a:rPr lang="en-GB" dirty="0"/>
              <a:t>: 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70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July - September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Sponsor 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hours</a:t>
            </a:r>
          </a:p>
          <a:p>
            <a:pPr lvl="1"/>
            <a:r>
              <a:rPr lang="en-US" altLang="en-US" dirty="0" smtClean="0"/>
              <a:t>July 31, August 7, 14, 28, Sept 4</a:t>
            </a:r>
          </a:p>
          <a:p>
            <a:r>
              <a:rPr lang="en-US" altLang="en-US" dirty="0" smtClean="0"/>
              <a:t>Ballot Resolution Committee meeting – Cambridge UK August 19-21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/>
              <a:t>available, 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forwarded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mentor.ieee.org/802.11/dcn/15/11-15-0532-04-000m-revmc-sponsor-ballot-comments.xls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July 2015 session.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is operating as the Ballot Resolution Committee for P802.11REVmc.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4010025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resolution 11-15-758, 11-15-762</a:t>
            </a:r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63386" y="4114800"/>
            <a:ext cx="4152014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 – Peter Ecclesine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55984" y="4648200"/>
            <a:ext cx="455295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</a:t>
            </a:r>
          </a:p>
          <a:p>
            <a:pPr lvl="1"/>
            <a:r>
              <a:rPr lang="en-US" altLang="en-US" sz="1600" dirty="0"/>
              <a:t>Security CIDs, 11-15-769, </a:t>
            </a:r>
            <a:r>
              <a:rPr lang="en-US" altLang="en-US" sz="1600" dirty="0" smtClean="0"/>
              <a:t>11-15-763</a:t>
            </a:r>
          </a:p>
          <a:p>
            <a:pPr lvl="1"/>
            <a:r>
              <a:rPr lang="en-US" altLang="en-US" sz="1600" dirty="0" smtClean="0"/>
              <a:t>15 </a:t>
            </a:r>
            <a:r>
              <a:rPr lang="en-US" altLang="en-US" sz="1600" dirty="0" err="1" smtClean="0"/>
              <a:t>mins</a:t>
            </a:r>
            <a:r>
              <a:rPr lang="en-US" altLang="en-US" sz="1600" dirty="0" smtClean="0"/>
              <a:t>: CID 5940 -  </a:t>
            </a:r>
            <a:r>
              <a:rPr lang="en-US" altLang="en-US" sz="1600" dirty="0" err="1" smtClean="0"/>
              <a:t>Sigurd</a:t>
            </a:r>
            <a:r>
              <a:rPr lang="en-US" altLang="en-US" sz="1600" dirty="0" smtClean="0"/>
              <a:t>, 11-15-908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800600" y="4876800"/>
            <a:ext cx="4171064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 – 11-15-555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September, </a:t>
            </a:r>
            <a:r>
              <a:rPr lang="en-US" altLang="en-US" sz="1600" dirty="0"/>
              <a:t>Schedule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AOB, Adjourn</a:t>
            </a:r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355984" y="3200400"/>
            <a:ext cx="3454016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11ad </a:t>
            </a:r>
            <a:r>
              <a:rPr lang="en-US" altLang="en-US" sz="1600" dirty="0" smtClean="0"/>
              <a:t>comment </a:t>
            </a:r>
            <a:r>
              <a:rPr lang="en-US" altLang="en-US" sz="1600" dirty="0"/>
              <a:t>resolution, </a:t>
            </a:r>
            <a:r>
              <a:rPr lang="en-US" altLang="en-US" sz="1600" dirty="0" smtClean="0"/>
              <a:t>11-15-538, 11-15-920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 6058 – Mike Montemurro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MAC CIDs – Mark Hamilton</a:t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752532" y="1371600"/>
            <a:ext cx="421913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Motions: </a:t>
            </a:r>
            <a:r>
              <a:rPr lang="en-US" altLang="en-US" sz="1600" dirty="0" err="1" smtClean="0"/>
              <a:t>Editorialsspeculativelyedited</a:t>
            </a:r>
            <a:r>
              <a:rPr lang="en-US" altLang="en-US" sz="1600" dirty="0" smtClean="0"/>
              <a:t>, MAC, GEN</a:t>
            </a:r>
          </a:p>
          <a:p>
            <a:pPr lvl="1"/>
            <a:r>
              <a:rPr lang="en-US" altLang="en-US" sz="1600" dirty="0" smtClean="0"/>
              <a:t>Comment resolution – Location CIDs </a:t>
            </a:r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752532" y="2514600"/>
            <a:ext cx="3934268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11-15-0516r3 Graham Smith CCA 11b</a:t>
            </a:r>
          </a:p>
          <a:p>
            <a:pPr lvl="1"/>
            <a:r>
              <a:rPr lang="en-US" altLang="en-US" sz="1600" dirty="0" smtClean="0"/>
              <a:t>Comment resolution – CIDs 5959, 5960 Matt Fischer 11-15-653, 11-15-654</a:t>
            </a:r>
          </a:p>
          <a:p>
            <a:pPr lvl="1"/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>
                <a:hlinkClick r:id="rId11"/>
              </a:rPr>
              <a:t>http://</a:t>
            </a:r>
            <a:r>
              <a:rPr lang="en-US" altLang="en-US" sz="1600" dirty="0" smtClean="0">
                <a:hlinkClick r:id="rId11"/>
              </a:rPr>
              <a:t>www.ieee802.org/PNP/approved/IEEE_802_WG_PandP_v16.pdf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mentor.ieee.org/802.11/dcn/14/11-14-0629-10-0000-802-11-operations-manual.docx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altLang="en-US" sz="1600" dirty="0"/>
          </a:p>
          <a:p>
            <a:pPr lvl="1">
              <a:lnSpc>
                <a:spcPct val="80000"/>
              </a:lnSpc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dirty="0" smtClean="0"/>
              <a:t>Attendance recording procedures</a:t>
            </a:r>
          </a:p>
          <a:p>
            <a:pPr lvl="1"/>
            <a:r>
              <a:rPr lang="en-US" altLang="en-US" dirty="0" smtClean="0">
                <a:hlinkClick r:id="rId3"/>
              </a:rPr>
              <a:t>https://imat.ieee.org</a:t>
            </a:r>
            <a:r>
              <a:rPr lang="en-US" altLang="en-US" dirty="0" smtClean="0"/>
              <a:t> </a:t>
            </a:r>
            <a:endParaRPr lang="en-US" altLang="en-US" sz="1800" dirty="0" smtClean="0"/>
          </a:p>
          <a:p>
            <a:pPr lvl="1"/>
            <a:r>
              <a:rPr lang="en-US" altLang="en-US" dirty="0" smtClean="0"/>
              <a:t>Must register before logging attendance</a:t>
            </a:r>
          </a:p>
          <a:p>
            <a:pPr lvl="1"/>
            <a:r>
              <a:rPr lang="en-US" altLang="en-US" dirty="0" smtClean="0"/>
              <a:t>Must log attendance during each 2 hour session</a:t>
            </a:r>
          </a:p>
          <a:p>
            <a:r>
              <a:rPr lang="en-US" altLang="en-US" dirty="0" smtClean="0"/>
              <a:t>Documentation</a:t>
            </a:r>
          </a:p>
          <a:p>
            <a:pPr lvl="1"/>
            <a:r>
              <a:rPr lang="en-US" altLang="en-US" dirty="0" smtClean="0">
                <a:hlinkClick r:id="rId4"/>
              </a:rPr>
              <a:t>http://mentor.ieee.org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Use “</a:t>
            </a:r>
            <a:r>
              <a:rPr lang="en-US" altLang="en-US" dirty="0" err="1" smtClean="0"/>
              <a:t>TGm</a:t>
            </a:r>
            <a:r>
              <a:rPr lang="en-US" altLang="en-US" dirty="0" smtClean="0"/>
              <a:t>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mentor.ieee.org/802.11/dcn/15/11-15-0523-00-000m-revmc-minutes-for-may-vancouver.docx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hlinkClick r:id="rId4"/>
              </a:rPr>
              <a:t>https</a:t>
            </a:r>
            <a:r>
              <a:rPr lang="en-US" altLang="en-US" dirty="0">
                <a:hlinkClick r:id="rId4"/>
              </a:rPr>
              <a:t>://</a:t>
            </a:r>
            <a:r>
              <a:rPr lang="en-US" altLang="en-US" dirty="0" smtClean="0">
                <a:hlinkClick r:id="rId4"/>
              </a:rPr>
              <a:t>mentor.ieee.org/802.11/dcn/15/11-15-0771-00-000m-revmc-brc-telecon-minutes-june-26.docx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mentor.ieee.org/802.11/dcn/15/11-15-0739-02-000m-revmc-brc-telecon-minutes-may-june.docx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hlinkClick r:id="rId6"/>
              </a:rPr>
              <a:t>https://</a:t>
            </a:r>
            <a:r>
              <a:rPr lang="en-US" altLang="en-US" dirty="0" smtClean="0">
                <a:hlinkClick r:id="rId6"/>
              </a:rPr>
              <a:t>mentor.ieee.org/802.11/dcn/15/11-15-0742-01-000m-revmc-brc-minutes-for-june-portland.docx</a:t>
            </a: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 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7"/>
              </a:rPr>
              <a:t>https://</a:t>
            </a:r>
            <a:r>
              <a:rPr lang="en-US" altLang="en-US" dirty="0" smtClean="0">
                <a:hlinkClick r:id="rId7"/>
              </a:rPr>
              <a:t>mentor.ieee.org/802.11/dcn/13/11-13-0095-23-000m-editor-reports.pptx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EC conditional </a:t>
            </a:r>
            <a:r>
              <a:rPr lang="en-US" altLang="en-US" sz="2000" dirty="0">
                <a:solidFill>
                  <a:srgbClr val="006600"/>
                </a:solidFill>
              </a:rPr>
              <a:t>SB approval March </a:t>
            </a:r>
            <a:r>
              <a:rPr lang="en-US" altLang="en-US" sz="2000" dirty="0" smtClean="0">
                <a:solidFill>
                  <a:srgbClr val="006600"/>
                </a:solidFill>
              </a:rPr>
              <a:t>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August 19-21 Cambridge UK meeting planned 2015;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Targeting September 2015 SB recirculation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2015/</a:t>
            </a:r>
            <a:r>
              <a:rPr lang="en-US" altLang="en-US" sz="2000" dirty="0" smtClean="0">
                <a:solidFill>
                  <a:schemeClr val="accent6"/>
                </a:solidFill>
              </a:rPr>
              <a:t>Jan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March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 – </a:t>
            </a:r>
            <a:r>
              <a:rPr lang="en-US" altLang="en-US" sz="2000" dirty="0">
                <a:solidFill>
                  <a:schemeClr val="accent2"/>
                </a:solidFill>
              </a:rPr>
              <a:t>move to June?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408185</TotalTime>
  <Words>995</Words>
  <Application>Microsoft Office PowerPoint</Application>
  <PresentationFormat>On-screen Show (4:3)</PresentationFormat>
  <Paragraphs>234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IEEE 802.11 TGmc July 2015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Monday PM1 (continued) </vt:lpstr>
      <vt:lpstr>TGmc Plan of Record - modified</vt:lpstr>
      <vt:lpstr>Motion </vt:lpstr>
      <vt:lpstr>Motion  - Authorize TGmc BRC meeting</vt:lpstr>
      <vt:lpstr>July - September Meeting Planning</vt:lpstr>
      <vt:lpstr>References</vt:lpstr>
    </vt:vector>
  </TitlesOfParts>
  <Company>Aruba Networks, a subsidiary of 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2170</cp:revision>
  <cp:lastPrinted>1998-02-10T13:28:06Z</cp:lastPrinted>
  <dcterms:created xsi:type="dcterms:W3CDTF">2005-01-04T21:26:55Z</dcterms:created>
  <dcterms:modified xsi:type="dcterms:W3CDTF">2015-07-15T01:26:26Z</dcterms:modified>
</cp:coreProperties>
</file>