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5" r:id="rId2"/>
    <p:sldMasterId id="2147483653" r:id="rId3"/>
  </p:sldMasterIdLst>
  <p:notesMasterIdLst>
    <p:notesMasterId r:id="rId31"/>
  </p:notesMasterIdLst>
  <p:handoutMasterIdLst>
    <p:handoutMasterId r:id="rId32"/>
  </p:handoutMasterIdLst>
  <p:sldIdLst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32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0046" autoAdjust="0"/>
    <p:restoredTop sz="94660"/>
  </p:normalViewPr>
  <p:slideViewPr>
    <p:cSldViewPr>
      <p:cViewPr>
        <p:scale>
          <a:sx n="73" d="100"/>
          <a:sy n="73" d="100"/>
        </p:scale>
        <p:origin x="-1518" y="-1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pPr>
              <a:defRPr/>
            </a:pPr>
            <a:fld id="{0B92F1E3-B437-4B64-8CC5-219918CFCAE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Jianhan Liu,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836760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1412776"/>
            <a:ext cx="8229600" cy="4743550"/>
          </a:xfrm>
        </p:spPr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393654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Frank Hsu, et. al. 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6078" y="33265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</a:t>
            </a:r>
            <a:r>
              <a:rPr lang="en-US" sz="1800" b="1"/>
              <a:t>IEEE </a:t>
            </a:r>
            <a:r>
              <a:rPr lang="en-US" sz="1800" b="1" smtClean="0"/>
              <a:t>802.11-15/0706r1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145E8-4338-4910-9C6F-59C55A8BAC70}" type="datetimeFigureOut">
              <a:rPr lang="en-US" smtClean="0"/>
              <a:pPr/>
              <a:t>5/19/2015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ED666-DD31-4E8C-BAB5-53FE117D46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506" y="6475413"/>
            <a:ext cx="19064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smtClean="0"/>
              <a:t>Jianhan Liu, et. al. (</a:t>
            </a:r>
            <a:r>
              <a:rPr lang="en-US" altLang="zh-TW" dirty="0" err="1" smtClean="0"/>
              <a:t>MediaTek</a:t>
            </a:r>
            <a:r>
              <a:rPr lang="en-US" altLang="zh-TW" dirty="0" smtClean="0"/>
              <a:t>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64088" y="332656"/>
            <a:ext cx="30650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sz="1800" b="1" dirty="0" err="1" smtClean="0"/>
              <a:t>xxxx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Bandwidth and Packet Type Detection Schemes</a:t>
            </a:r>
            <a:br>
              <a:rPr lang="en-US" altLang="zh-TW" dirty="0" smtClean="0"/>
            </a:br>
            <a:r>
              <a:rPr lang="en-US" altLang="zh-TW" dirty="0" smtClean="0"/>
              <a:t>for 40-50GHz Millimeter Wave Communication Systems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3568" y="1844824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GB" altLang="zh-TW" dirty="0" smtClean="0">
                <a:solidFill>
                  <a:srgbClr val="000000"/>
                </a:solidFill>
              </a:rPr>
              <a:t>Authors: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8195" name="Object 9"/>
          <p:cNvGraphicFramePr>
            <a:graphicFrameLocks/>
          </p:cNvGraphicFramePr>
          <p:nvPr/>
        </p:nvGraphicFramePr>
        <p:xfrm>
          <a:off x="611560" y="2348880"/>
          <a:ext cx="8218488" cy="4135437"/>
        </p:xfrm>
        <a:graphic>
          <a:graphicData uri="http://schemas.openxmlformats.org/presentationml/2006/ole">
            <p:oleObj spid="_x0000_s8195" name="Document" r:id="rId3" imgW="8731958" imgH="440279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(3/5)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-5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11" idx="1"/>
          </p:cNvCxnSpPr>
          <p:nvPr/>
        </p:nvCxnSpPr>
        <p:spPr bwMode="auto">
          <a:xfrm flipH="1" flipV="1">
            <a:off x="1331640" y="4869160"/>
            <a:ext cx="6048672" cy="14809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10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(4/5)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10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869160"/>
            <a:ext cx="612068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11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(5/5)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-10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11" idx="1"/>
          </p:cNvCxnSpPr>
          <p:nvPr/>
        </p:nvCxnSpPr>
        <p:spPr bwMode="auto">
          <a:xfrm flipH="1" flipV="1">
            <a:off x="1331640" y="4869160"/>
            <a:ext cx="6048672" cy="14809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12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AWGN Performance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11216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Detection SNR @ 10</a:t>
            </a:r>
            <a:r>
              <a:rPr lang="en-US" altLang="zh-TW" baseline="30000" dirty="0" smtClean="0"/>
              <a:t>-3</a:t>
            </a:r>
            <a:r>
              <a:rPr lang="en-US" altLang="zh-TW" dirty="0" smtClean="0"/>
              <a:t> error rate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Comments</a:t>
            </a:r>
          </a:p>
          <a:p>
            <a:pPr lvl="1"/>
            <a:r>
              <a:rPr lang="en-US" altLang="zh-TW" dirty="0" smtClean="0"/>
              <a:t>In general, when doing signature symbol detection, CFO has been compensated within 10 </a:t>
            </a:r>
            <a:r>
              <a:rPr lang="en-US" altLang="zh-TW" dirty="0" err="1" smtClean="0"/>
              <a:t>ppm</a:t>
            </a:r>
            <a:r>
              <a:rPr lang="en-US" altLang="zh-TW" dirty="0" smtClean="0"/>
              <a:t> or less</a:t>
            </a:r>
          </a:p>
          <a:p>
            <a:pPr lvl="1"/>
            <a:r>
              <a:rPr lang="en-US" altLang="zh-TW" dirty="0" smtClean="0"/>
              <a:t>10 </a:t>
            </a:r>
            <a:r>
              <a:rPr lang="en-US" altLang="zh-TW" dirty="0" err="1" smtClean="0"/>
              <a:t>ppm</a:t>
            </a:r>
            <a:r>
              <a:rPr lang="en-US" altLang="zh-TW" dirty="0" smtClean="0"/>
              <a:t> CFO only introduces up to 1.3 dB loss</a:t>
            </a:r>
          </a:p>
          <a:p>
            <a:pPr lvl="1"/>
            <a:r>
              <a:rPr lang="en-US" altLang="zh-TW" dirty="0" smtClean="0"/>
              <a:t>The detection capability is around -9 dB and fits for current 11aj 45 GHz specs.</a:t>
            </a:r>
            <a:endParaRPr lang="zh-TW" alt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87624" y="1844824"/>
          <a:ext cx="640871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8119"/>
                <a:gridCol w="1068119"/>
                <a:gridCol w="1068119"/>
                <a:gridCol w="1068119"/>
                <a:gridCol w="1068119"/>
                <a:gridCol w="1068119"/>
              </a:tblGrid>
              <a:tr h="370840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0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-5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10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-10 </a:t>
                      </a:r>
                      <a:r>
                        <a:rPr lang="en-US" altLang="zh-TW" dirty="0" err="1" smtClean="0"/>
                        <a:t>ppm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preamble design is proposed for packet type and bandwidth auto-detection</a:t>
            </a:r>
          </a:p>
          <a:p>
            <a:r>
              <a:rPr lang="en-US" dirty="0" smtClean="0"/>
              <a:t>Simulations show that detection performance fits current 11aj specification requirements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[1] 11-14-1363-00-00aj-preamble-sequence-for-802-11aj-45ghz</a:t>
            </a:r>
          </a:p>
          <a:p>
            <a:r>
              <a:rPr lang="en-US" sz="2000" dirty="0" smtClean="0"/>
              <a:t>[2] Complete-specification-proposal-IEEE-802.11aj(45GHz)_v0.1.1</a:t>
            </a:r>
          </a:p>
          <a:p>
            <a:r>
              <a:rPr lang="en-US" sz="2000" smtClean="0"/>
              <a:t>[3] 11-14-0807-01-00aj-ldpc-coding-for-45ghz</a:t>
            </a:r>
            <a:endParaRPr lang="en-US" sz="200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420888"/>
            <a:ext cx="34563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 smtClean="0"/>
              <a:t>BACKUP</a:t>
            </a:r>
            <a:endParaRPr lang="zh-TW" altLang="en-US" sz="3600" dirty="0"/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696912" y="332601"/>
            <a:ext cx="1426815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>
          <a:xfrm>
            <a:off x="4344988" y="6475412"/>
            <a:ext cx="731068" cy="26595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20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1" cy="374941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869160"/>
            <a:ext cx="6120680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17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-20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1" y="2330525"/>
            <a:ext cx="7848871" cy="3749416"/>
          </a:xfrm>
          <a:prstGeom prst="rect">
            <a:avLst/>
          </a:prstGeom>
        </p:spPr>
      </p:pic>
      <p:cxnSp>
        <p:nvCxnSpPr>
          <p:cNvPr id="8" name="Straight Connector 7"/>
          <p:cNvCxnSpPr>
            <a:stCxn id="11" idx="1"/>
          </p:cNvCxnSpPr>
          <p:nvPr/>
        </p:nvCxnSpPr>
        <p:spPr bwMode="auto">
          <a:xfrm flipH="1" flipV="1">
            <a:off x="1331640" y="4869160"/>
            <a:ext cx="6048672" cy="14809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-7.8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18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 4ns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84784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</a:t>
            </a:r>
            <a:r>
              <a:rPr lang="en-US" altLang="zh-TW" dirty="0" smtClean="0"/>
              <a:t>Exp 4ns</a:t>
            </a:r>
            <a:r>
              <a:rPr lang="en-US" dirty="0" smtClean="0"/>
              <a:t>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7848872" cy="414475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020272" y="3933056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403648" y="4725144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581128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-2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19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Introduction</a:t>
            </a:r>
            <a:endParaRPr lang="zh-CN" altLang="zh-CN" b="1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In IEEE 802.11aj specifications, there are three PHY types, control PHY, single carrier PHY, and OFDM PHY</a:t>
            </a:r>
          </a:p>
          <a:p>
            <a:pPr eaLnBrk="1" hangingPunct="1"/>
            <a:r>
              <a:rPr lang="en-US" sz="2800" dirty="0" smtClean="0"/>
              <a:t>Also, transmission bandwidth can be in 540MHz channel or in 1080MHz channel</a:t>
            </a:r>
          </a:p>
          <a:p>
            <a:pPr eaLnBrk="1" hangingPunct="1"/>
            <a:r>
              <a:rPr lang="en-US" sz="2800" dirty="0" smtClean="0"/>
              <a:t>This proposal proposes a preamble design for auto-detection  of bandwidth and packet type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endParaRPr lang="zh-CN" altLang="zh-CN" sz="2800" b="1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 10ns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</a:t>
            </a:r>
            <a:r>
              <a:rPr lang="en-US" altLang="zh-TW" dirty="0" smtClean="0"/>
              <a:t>Exp 10ns</a:t>
            </a:r>
            <a:r>
              <a:rPr lang="en-US" dirty="0" smtClean="0"/>
              <a:t>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2" cy="374941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020272" y="3933056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259632" y="4653136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39552" y="4509120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-2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20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 20ns 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</a:t>
            </a:r>
            <a:r>
              <a:rPr lang="en-US" altLang="zh-TW" dirty="0" smtClean="0"/>
              <a:t>Exp 20ns</a:t>
            </a:r>
            <a:r>
              <a:rPr lang="en-US" dirty="0" smtClean="0"/>
              <a:t>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1" cy="3749416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020272" y="3861048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-7.9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 flipH="1">
            <a:off x="1259632" y="4653136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539552" y="4509120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-2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21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CE Schemes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TW" dirty="0" smtClean="0"/>
              <a:t>Five CE schemes</a:t>
            </a:r>
          </a:p>
          <a:p>
            <a:pPr lvl="1"/>
            <a:r>
              <a:rPr lang="en-US" altLang="zh-TW" dirty="0" smtClean="0"/>
              <a:t>Colored Z256s are taken to estimate the channel</a:t>
            </a:r>
          </a:p>
          <a:p>
            <a:pPr lvl="1"/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708920"/>
            <a:ext cx="6210076" cy="3309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23528" y="2852936"/>
          <a:ext cx="2088232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1521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CEF</a:t>
                      </a:r>
                      <a:r>
                        <a:rPr lang="en-US" altLang="zh-TW" baseline="0" dirty="0" smtClean="0"/>
                        <a:t>  Sign </a:t>
                      </a:r>
                      <a:r>
                        <a:rPr lang="en-US" altLang="zh-TW" dirty="0" smtClean="0"/>
                        <a:t>Sequence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</a:t>
                      </a:r>
                      <a:endParaRPr lang="zh-TW" altLang="en-US" dirty="0"/>
                    </a:p>
                  </a:txBody>
                  <a:tcPr/>
                </a:tc>
              </a:tr>
              <a:tr h="357232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-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+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+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+ + +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Simulation Setup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6684" y="6278671"/>
            <a:ext cx="1060116" cy="365125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514350" indent="-514350"/>
            <a:r>
              <a:rPr lang="en-US" altLang="zh-TW" dirty="0" smtClean="0"/>
              <a:t>Packet Type/BW: SC 540 MHz</a:t>
            </a:r>
          </a:p>
          <a:p>
            <a:pPr marL="514350" indent="-514350"/>
            <a:r>
              <a:rPr lang="en-US" altLang="zh-TW" dirty="0" smtClean="0"/>
              <a:t>Packet Size: 1050 bytes</a:t>
            </a:r>
          </a:p>
          <a:p>
            <a:pPr marL="514350" indent="-514350"/>
            <a:r>
              <a:rPr lang="en-US" altLang="zh-TW" dirty="0" smtClean="0"/>
              <a:t>MCS: BPSK and LDPC 1/2</a:t>
            </a:r>
          </a:p>
          <a:p>
            <a:pPr marL="514350" indent="-514350"/>
            <a:r>
              <a:rPr lang="en-US" altLang="zh-TW" dirty="0" smtClean="0"/>
              <a:t>Channel: AWGN, Exp 4ns, Exp 10ns</a:t>
            </a:r>
          </a:p>
          <a:p>
            <a:pPr marL="514350" indent="-514350"/>
            <a:r>
              <a:rPr lang="en-US" altLang="zh-TW" dirty="0" smtClean="0"/>
              <a:t>5 CE schemes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AWGN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6684" y="6278671"/>
            <a:ext cx="1060116" cy="365125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pic>
        <p:nvPicPr>
          <p:cNvPr id="6" name="Content Placeholder 5" descr="awgn.emf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203730" y="1412875"/>
            <a:ext cx="6736540" cy="4743450"/>
          </a:xfrm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228184" y="3789040"/>
          <a:ext cx="266429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SNR @10</a:t>
                      </a:r>
                      <a:r>
                        <a:rPr lang="en-US" altLang="zh-TW" baseline="30000" dirty="0" smtClean="0"/>
                        <a:t>-1</a:t>
                      </a:r>
                      <a:r>
                        <a:rPr lang="en-US" altLang="zh-TW" baseline="0" dirty="0" smtClean="0"/>
                        <a:t> PER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1.28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1.28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Exp 4ns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6684" y="6278671"/>
            <a:ext cx="1060116" cy="365125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pic>
        <p:nvPicPr>
          <p:cNvPr id="9" name="Content Placeholder 8" descr="exp4ns_2.emf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203730" y="1412875"/>
            <a:ext cx="6736540" cy="4743450"/>
          </a:xfr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28184" y="3933056"/>
          <a:ext cx="266429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SNR @10</a:t>
                      </a:r>
                      <a:r>
                        <a:rPr lang="en-US" altLang="zh-TW" baseline="30000" dirty="0" smtClean="0"/>
                        <a:t>-1</a:t>
                      </a:r>
                      <a:r>
                        <a:rPr lang="en-US" altLang="zh-TW" baseline="0" dirty="0" smtClean="0"/>
                        <a:t> PER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3.13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3.09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3.05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Exp 10ns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6684" y="6278671"/>
            <a:ext cx="1060116" cy="365125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pic>
        <p:nvPicPr>
          <p:cNvPr id="7" name="Content Placeholder 6" descr="exp10ns.emf"/>
          <p:cNvPicPr>
            <a:picLocks noGrp="1" noChangeAspect="1"/>
          </p:cNvPicPr>
          <p:nvPr>
            <p:ph sz="quarter" idx="13"/>
          </p:nvPr>
        </p:nvPicPr>
        <p:blipFill>
          <a:blip r:embed="rId2" cstate="print"/>
          <a:stretch>
            <a:fillRect/>
          </a:stretch>
        </p:blipFill>
        <p:spPr>
          <a:xfrm>
            <a:off x="1203730" y="1412875"/>
            <a:ext cx="6736540" cy="4743450"/>
          </a:xfrm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228184" y="3789040"/>
          <a:ext cx="2664296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7281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Scheme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SNR @10</a:t>
                      </a:r>
                      <a:r>
                        <a:rPr lang="en-US" altLang="zh-TW" baseline="30000" dirty="0" smtClean="0"/>
                        <a:t>-1</a:t>
                      </a:r>
                      <a:r>
                        <a:rPr lang="en-US" altLang="zh-TW" baseline="0" dirty="0" smtClean="0"/>
                        <a:t> PER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3.73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3.45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3.41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3.47</a:t>
                      </a:r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3.42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Comments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626684" y="6278671"/>
            <a:ext cx="1060116" cy="365125"/>
          </a:xfrm>
        </p:spPr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For short delay spread channels, AWGN And Exp 4ns, CE of all schemes has enough accuracy (required SNRs are within 0.1 dB difference)</a:t>
            </a:r>
          </a:p>
          <a:p>
            <a:r>
              <a:rPr lang="en-US" altLang="zh-TW" dirty="0" smtClean="0"/>
              <a:t>For long delay spread channels, schemes 2 and scheme 3 CE provides enough accuracy, and adding more Z256 sequences provides little performance gain</a:t>
            </a:r>
          </a:p>
          <a:p>
            <a:r>
              <a:rPr lang="en-US" altLang="zh-TW" dirty="0" smtClean="0"/>
              <a:t>Sign inversion of Z256 sequences does NOT cause any significant performance loss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696913" y="332601"/>
            <a:ext cx="96821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May 2015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>
          <a:xfrm>
            <a:off x="4344988" y="6475412"/>
            <a:ext cx="803076" cy="38258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t>Slide </a:t>
            </a:r>
            <a:fld id="{A45056AC-8739-442D-A5B7-486A6E4669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MS PGothic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MS PGothic" pitchFamily="34" charset="-128"/>
              <a:cs typeface="+mn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Frank Hsu, et. al. (MediaTek)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45 GHz systems, there are multiple transmission schemes with three different packet formats and two </a:t>
            </a:r>
            <a:r>
              <a:rPr lang="en-US" smtClean="0"/>
              <a:t>kinds of bandwidth</a:t>
            </a:r>
            <a:endParaRPr lang="en-US" dirty="0" smtClean="0"/>
          </a:p>
          <a:p>
            <a:r>
              <a:rPr lang="en-US" dirty="0" smtClean="0"/>
              <a:t>Why bandwidth auto-detection in preamble?</a:t>
            </a:r>
          </a:p>
          <a:p>
            <a:pPr lvl="1"/>
            <a:r>
              <a:rPr lang="en-US" dirty="0" smtClean="0"/>
              <a:t>RX can perform channel estimation on only the occupied bandwidth other than the maximum transmission bandwidth</a:t>
            </a:r>
          </a:p>
          <a:p>
            <a:pPr lvl="1"/>
            <a:r>
              <a:rPr lang="en-US" dirty="0" smtClean="0"/>
              <a:t>Also, especially for single carrier packets, since there are no other training fields allowing RX to update channel estimation for different bandwidth</a:t>
            </a:r>
          </a:p>
          <a:p>
            <a:r>
              <a:rPr lang="en-US" dirty="0" smtClean="0"/>
              <a:t>Why packet format auto-detection in preamble?</a:t>
            </a:r>
          </a:p>
          <a:p>
            <a:pPr lvl="1"/>
            <a:r>
              <a:rPr lang="en-US" dirty="0" smtClean="0"/>
              <a:t>With packet type knowledge before channel estimation and PHY header decoding, RX does NOT have to perform parallel decoding for multiple possible packet formats 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Design (1/3)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five possible transmission schemes, </a:t>
            </a:r>
            <a:r>
              <a:rPr lang="en-US" dirty="0" smtClean="0"/>
              <a:t>including</a:t>
            </a:r>
            <a:endParaRPr lang="en-US" dirty="0" smtClean="0"/>
          </a:p>
          <a:p>
            <a:pPr lvl="1"/>
            <a:r>
              <a:rPr lang="en-US" dirty="0" smtClean="0"/>
              <a:t>Control PHY transmission only uses 540 MHz primary channel for simple interoperability.</a:t>
            </a:r>
          </a:p>
          <a:p>
            <a:pPr lvl="1"/>
            <a:r>
              <a:rPr lang="en-US" dirty="0" smtClean="0"/>
              <a:t>SC and OFDM both can use 540 MHz or 1080 MHz </a:t>
            </a:r>
          </a:p>
          <a:p>
            <a:r>
              <a:rPr lang="en-US" dirty="0" smtClean="0"/>
              <a:t>We propose to utilize </a:t>
            </a:r>
            <a:r>
              <a:rPr lang="en-US" dirty="0" smtClean="0"/>
              <a:t>different polarizations of ZCZ 256 (Z256) sequences in preamble, RX can do auto-detection of packet types and bandwidth 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Design (2/3)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Signature symbol sets the boundary for starting BW and packet type detection</a:t>
            </a:r>
          </a:p>
          <a:p>
            <a:r>
              <a:rPr lang="en-US" dirty="0" smtClean="0"/>
              <a:t>At lest two repetitions in CEF for better channel estimation</a:t>
            </a:r>
          </a:p>
          <a:p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84784"/>
            <a:ext cx="784887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Design (3/3)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following sign patterns from CE symbols are used for bandwidth and packet type detection</a:t>
            </a:r>
          </a:p>
          <a:p>
            <a:pPr lvl="1"/>
            <a:r>
              <a:rPr lang="en-US" dirty="0" smtClean="0"/>
              <a:t>The first sign pattern </a:t>
            </a:r>
          </a:p>
          <a:p>
            <a:pPr lvl="1">
              <a:buNone/>
            </a:pPr>
            <a:r>
              <a:rPr lang="en-US" dirty="0" smtClean="0"/>
              <a:t>indicates the BW</a:t>
            </a:r>
          </a:p>
          <a:p>
            <a:pPr lvl="1"/>
            <a:r>
              <a:rPr lang="en-US" dirty="0" smtClean="0"/>
              <a:t>The second and third signs</a:t>
            </a:r>
          </a:p>
          <a:p>
            <a:pPr lvl="1">
              <a:buNone/>
            </a:pPr>
            <a:r>
              <a:rPr lang="en-US" dirty="0" smtClean="0"/>
              <a:t> indicate the packet type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220072" y="4581128"/>
          <a:ext cx="374441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3"/>
                <a:gridCol w="1368152"/>
                <a:gridCol w="1368152"/>
              </a:tblGrid>
              <a:tr h="2630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Pattern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Channel BW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Packet Type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  -  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540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Control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  +  -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540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 +  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540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OFDM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  -  +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1080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 PHY</a:t>
                      </a:r>
                      <a:endParaRPr lang="en-US" sz="1400" dirty="0"/>
                    </a:p>
                  </a:txBody>
                  <a:tcPr/>
                </a:tc>
              </a:tr>
              <a:tr h="2455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+  + +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1080 MHz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OFDM PHY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7848872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6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Correct detection includes</a:t>
            </a:r>
          </a:p>
          <a:p>
            <a:pPr lvl="1"/>
            <a:r>
              <a:rPr lang="en-US" dirty="0" smtClean="0"/>
              <a:t>Signature symbol detection</a:t>
            </a:r>
          </a:p>
          <a:p>
            <a:pPr lvl="1"/>
            <a:r>
              <a:rPr lang="en-US" dirty="0" smtClean="0"/>
              <a:t>Bandwidth detection</a:t>
            </a:r>
          </a:p>
          <a:p>
            <a:pPr lvl="1"/>
            <a:r>
              <a:rPr lang="en-US" dirty="0" smtClean="0"/>
              <a:t>Packet format detection </a:t>
            </a:r>
          </a:p>
          <a:p>
            <a:r>
              <a:rPr lang="en-US" dirty="0" smtClean="0"/>
              <a:t>Simulation setup</a:t>
            </a:r>
          </a:p>
          <a:p>
            <a:pPr lvl="1"/>
            <a:r>
              <a:rPr lang="en-US" dirty="0" smtClean="0"/>
              <a:t>PHY type: Control PHY, SC 540MHz, OFDM 540MHz, SC 1080MHz, OFDM 1080MHz</a:t>
            </a:r>
          </a:p>
          <a:p>
            <a:pPr lvl="1"/>
            <a:r>
              <a:rPr lang="en-US" dirty="0" smtClean="0"/>
              <a:t>Channel: AWGN</a:t>
            </a:r>
          </a:p>
          <a:p>
            <a:pPr lvl="1"/>
            <a:r>
              <a:rPr lang="en-US" dirty="0" smtClean="0"/>
              <a:t>CFO: 0 </a:t>
            </a:r>
            <a:r>
              <a:rPr lang="en-US" dirty="0" err="1" smtClean="0"/>
              <a:t>ppm</a:t>
            </a:r>
            <a:r>
              <a:rPr lang="en-US" dirty="0" smtClean="0"/>
              <a:t>, +/- 5 </a:t>
            </a:r>
            <a:r>
              <a:rPr lang="en-US" dirty="0" err="1" smtClean="0"/>
              <a:t>ppm</a:t>
            </a:r>
            <a:r>
              <a:rPr lang="en-US" smtClean="0"/>
              <a:t>, +/- 10 </a:t>
            </a:r>
            <a:r>
              <a:rPr lang="en-US" dirty="0" err="1" smtClean="0"/>
              <a:t>ppm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(1/5)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0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132856"/>
            <a:ext cx="7848872" cy="4144755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941168"/>
            <a:ext cx="597666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-10.4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8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AWGN Simulation Results (2/5)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114800"/>
          </a:xfrm>
        </p:spPr>
        <p:txBody>
          <a:bodyPr/>
          <a:lstStyle/>
          <a:p>
            <a:r>
              <a:rPr lang="en-US" dirty="0" smtClean="0"/>
              <a:t>Detection error rate: AWGN &amp; CFO 5 </a:t>
            </a:r>
            <a:r>
              <a:rPr lang="en-US" dirty="0" err="1" smtClean="0"/>
              <a:t>ppm</a:t>
            </a:r>
            <a:endParaRPr lang="en-US" dirty="0" smtClean="0"/>
          </a:p>
        </p:txBody>
      </p:sp>
      <p:pic>
        <p:nvPicPr>
          <p:cNvPr id="5" name="Picture 4" descr="bwDetectionAwgn_0ppm_2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330525"/>
            <a:ext cx="7848872" cy="3749416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 bwMode="auto">
          <a:xfrm flipH="1">
            <a:off x="1331640" y="4869160"/>
            <a:ext cx="5616624" cy="0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3568" y="4725144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9900"/>
                </a:solidFill>
              </a:rPr>
              <a:t>10</a:t>
            </a:r>
            <a:r>
              <a:rPr lang="en-US" b="1" baseline="30000" dirty="0" smtClean="0">
                <a:solidFill>
                  <a:srgbClr val="FF9900"/>
                </a:solidFill>
              </a:rPr>
              <a:t>-3</a:t>
            </a:r>
            <a:endParaRPr lang="en-US" b="1" baseline="30000" dirty="0">
              <a:solidFill>
                <a:srgbClr val="FF99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4149080"/>
          <a:ext cx="1979712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82758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PHY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SNR (dB)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Ctrl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OFDM540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OFDM1080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-9.7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380312" y="4653136"/>
            <a:ext cx="66396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9900"/>
                </a:solidFill>
              </a:rPr>
              <a:t>10</a:t>
            </a:r>
            <a:r>
              <a:rPr lang="en-US" sz="2400" b="1" baseline="30000" dirty="0" smtClean="0">
                <a:solidFill>
                  <a:srgbClr val="FF9900"/>
                </a:solidFill>
              </a:rPr>
              <a:t>-3</a:t>
            </a:r>
            <a:endParaRPr lang="en-US" sz="2400" b="1" baseline="30000" dirty="0">
              <a:solidFill>
                <a:srgbClr val="FF9900"/>
              </a:solidFill>
            </a:endParaRP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9</a:t>
            </a:fld>
            <a:endParaRPr lang="en-US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7656" y="6475413"/>
            <a:ext cx="18262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Frank Hsu, et. al. (</a:t>
            </a:r>
            <a:r>
              <a:rPr lang="en-US" dirty="0" err="1" smtClean="0"/>
              <a:t>MediaTek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1454</Words>
  <Application>Microsoft Office PowerPoint</Application>
  <PresentationFormat>On-screen Show (4:3)</PresentationFormat>
  <Paragraphs>419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Bandwidth utilization by OFDMA extension to narrow band packet v0</vt:lpstr>
      <vt:lpstr>Custom Design</vt:lpstr>
      <vt:lpstr>1_Bandwidth utilization by OFDMA extension to narrow band packet v0</vt:lpstr>
      <vt:lpstr>Document</vt:lpstr>
      <vt:lpstr>Bandwidth and Packet Type Detection Schemes for 40-50GHz Millimeter Wave Communication Systems</vt:lpstr>
      <vt:lpstr>Introduction</vt:lpstr>
      <vt:lpstr>Motivations</vt:lpstr>
      <vt:lpstr>Preamble Design (1/3)</vt:lpstr>
      <vt:lpstr>Preamble Design (2/3)</vt:lpstr>
      <vt:lpstr>Preamble Design (3/3)</vt:lpstr>
      <vt:lpstr>Simulations</vt:lpstr>
      <vt:lpstr>AWGN Simulation Results (1/5)</vt:lpstr>
      <vt:lpstr>AWGN Simulation Results (2/5)</vt:lpstr>
      <vt:lpstr>AWGN Simulation Results (3/5)</vt:lpstr>
      <vt:lpstr>AWGN Simulation Results (4/5)</vt:lpstr>
      <vt:lpstr>AWGN Simulation Results (5/5)</vt:lpstr>
      <vt:lpstr>AWGN Performance Summary</vt:lpstr>
      <vt:lpstr>Summary</vt:lpstr>
      <vt:lpstr>References</vt:lpstr>
      <vt:lpstr>Slide 16</vt:lpstr>
      <vt:lpstr>AWGN Simulation Results</vt:lpstr>
      <vt:lpstr>AWGN Simulation Results</vt:lpstr>
      <vt:lpstr>Exp 4ns Simulation Results</vt:lpstr>
      <vt:lpstr>Exp 10ns Simulation Results</vt:lpstr>
      <vt:lpstr>Exp 20ns Simulation Results</vt:lpstr>
      <vt:lpstr>CE Schemes</vt:lpstr>
      <vt:lpstr>Simulation Setup</vt:lpstr>
      <vt:lpstr>AWGN</vt:lpstr>
      <vt:lpstr>Exp 4ns</vt:lpstr>
      <vt:lpstr>Exp 10ns</vt:lpstr>
      <vt:lpstr>Comments</vt:lpstr>
    </vt:vector>
  </TitlesOfParts>
  <Company>MediaTek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Bandwidth utilization by OFDMA extension to narrow band packet</dc:title>
  <dc:creator>Frank Hsu (徐建芳)</dc:creator>
  <cp:lastModifiedBy>mtk02307</cp:lastModifiedBy>
  <cp:revision>97</cp:revision>
  <cp:lastPrinted>1998-02-10T13:28:06Z</cp:lastPrinted>
  <dcterms:created xsi:type="dcterms:W3CDTF">2014-10-15T03:40:19Z</dcterms:created>
  <dcterms:modified xsi:type="dcterms:W3CDTF">2015-05-19T03:15:45Z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1079403353</vt:i4>
  </property>
  <property fmtid="{D5CDD505-2E9C-101B-9397-08002B2CF9AE}" pid="34" name="_NewReviewCycle">
    <vt:lpwstr/>
  </property>
  <property fmtid="{D5CDD505-2E9C-101B-9397-08002B2CF9AE}" pid="35" name="_EmailSubject">
    <vt:lpwstr>The concept to play OFDMA with legacy devices</vt:lpwstr>
  </property>
  <property fmtid="{D5CDD505-2E9C-101B-9397-08002B2CF9AE}" pid="36" name="_AuthorEmail">
    <vt:lpwstr>alan.jauh@mediatek.com</vt:lpwstr>
  </property>
  <property fmtid="{D5CDD505-2E9C-101B-9397-08002B2CF9AE}" pid="37" name="_AuthorEmailDisplayName">
    <vt:lpwstr>Alan Jauh (趙育仁)</vt:lpwstr>
  </property>
  <property fmtid="{D5CDD505-2E9C-101B-9397-08002B2CF9AE}" pid="38" name="_PreviousAdHocReviewCycleID">
    <vt:i4>137668089</vt:i4>
  </property>
</Properties>
</file>