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5" r:id="rId2"/>
    <p:sldId id="320" r:id="rId3"/>
    <p:sldId id="322" r:id="rId4"/>
    <p:sldId id="323" r:id="rId5"/>
    <p:sldId id="324" r:id="rId6"/>
    <p:sldId id="325" r:id="rId7"/>
    <p:sldId id="326" r:id="rId8"/>
    <p:sldId id="313" r:id="rId9"/>
    <p:sldId id="314" r:id="rId10"/>
    <p:sldId id="315" r:id="rId11"/>
    <p:sldId id="317" r:id="rId12"/>
    <p:sldId id="318" r:id="rId13"/>
    <p:sldId id="319" r:id="rId14"/>
    <p:sldId id="328" r:id="rId15"/>
    <p:sldId id="327" r:id="rId16"/>
    <p:sldId id="329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73" d="100"/>
          <a:sy n="73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49BB009-85A1-4895-8888-06444DFED2A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2759" y="6475413"/>
            <a:ext cx="14511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802.11-15/0705r2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Control PHY Design for 40-50GHz Millimeter Wave Communication Systems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8195" name="Object 9"/>
          <p:cNvGraphicFramePr>
            <a:graphicFrameLocks/>
          </p:cNvGraphicFramePr>
          <p:nvPr/>
        </p:nvGraphicFramePr>
        <p:xfrm>
          <a:off x="612775" y="2347913"/>
          <a:ext cx="8220075" cy="4135437"/>
        </p:xfrm>
        <a:graphic>
          <a:graphicData uri="http://schemas.openxmlformats.org/presentationml/2006/ole">
            <p:oleObj spid="_x0000_s8195" name="Document" r:id="rId3" imgW="8731958" imgH="4400997" progId="Word.Document.8">
              <p:embed/>
            </p:oleObj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in Exp 10ns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84784"/>
            <a:ext cx="7884366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88224" y="3933056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638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10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SNR @ 10</a:t>
            </a:r>
            <a:r>
              <a:rPr lang="en-US" baseline="30000" dirty="0" smtClean="0"/>
              <a:t>-1</a:t>
            </a:r>
            <a:r>
              <a:rPr lang="en-US" dirty="0" smtClean="0"/>
              <a:t> PER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636912"/>
          <a:ext cx="4876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4ns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 10 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Budget analysis shows that a control PHY that works in low SNR regime is required.</a:t>
            </a:r>
          </a:p>
          <a:p>
            <a:r>
              <a:rPr lang="en-US" dirty="0" smtClean="0"/>
              <a:t>We propose a control PHY design with low implementation cost and good PER performance.</a:t>
            </a:r>
          </a:p>
          <a:p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11-14-1461-00-00aj-link-budget-analysis-for-40-50ghz-indoor-usage</a:t>
            </a:r>
          </a:p>
          <a:p>
            <a:r>
              <a:rPr lang="en-US" sz="2000" dirty="0" smtClean="0"/>
              <a:t>[2</a:t>
            </a:r>
            <a:r>
              <a:rPr lang="en-US" sz="2000" smtClean="0"/>
              <a:t>] </a:t>
            </a:r>
            <a:r>
              <a:rPr lang="en-US" sz="2000" smtClean="0"/>
              <a:t>11-15-0707-00-00aj-complete-proposal-for-IEEE-802.11aj(45 </a:t>
            </a:r>
            <a:r>
              <a:rPr lang="en-US" sz="2000" dirty="0" smtClean="0"/>
              <a:t>GHz)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Link Budget for NLOS case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eaLnBrk="0" hangingPunct="0">
              <a:defRPr/>
            </a:pPr>
            <a:r>
              <a:rPr lang="en-US" altLang="zh-TW" sz="3200" dirty="0" smtClean="0"/>
              <a:t>Extra gain needed</a:t>
            </a:r>
          </a:p>
          <a:p>
            <a:pPr marL="800100" lvl="1" indent="-342900" eaLnBrk="0" hangingPunct="0">
              <a:buFontTx/>
              <a:buChar char="•"/>
              <a:defRPr/>
            </a:pPr>
            <a:r>
              <a:rPr lang="en-US" altLang="zh-TW" dirty="0" smtClean="0"/>
              <a:t>SNR requirement is </a:t>
            </a:r>
            <a:r>
              <a:rPr lang="en-US" altLang="zh-TW" b="1" dirty="0" smtClean="0"/>
              <a:t>1.0 dB for BPSK, ½ rate code</a:t>
            </a:r>
          </a:p>
          <a:p>
            <a:pPr marL="800100" lvl="1" indent="-342900" eaLnBrk="0" hangingPunct="0">
              <a:buFontTx/>
              <a:buChar char="•"/>
              <a:defRPr/>
            </a:pPr>
            <a:r>
              <a:rPr lang="en-US" altLang="zh-TW" dirty="0" smtClean="0"/>
              <a:t>Extra Gain Needed: 20*log10(d)-(</a:t>
            </a:r>
            <a:r>
              <a:rPr lang="en-US" altLang="zh-TW" dirty="0" err="1" smtClean="0"/>
              <a:t>Rx_SNR-required_SNR</a:t>
            </a:r>
            <a:r>
              <a:rPr lang="en-US" altLang="zh-TW" dirty="0" smtClean="0"/>
              <a:t>)=16dB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7624" y="3212976"/>
          <a:ext cx="6480175" cy="3238500"/>
        </p:xfrm>
        <a:graphic>
          <a:graphicData uri="http://schemas.openxmlformats.org/drawingml/2006/table">
            <a:tbl>
              <a:tblPr/>
              <a:tblGrid>
                <a:gridCol w="4243387"/>
                <a:gridCol w="1117600"/>
                <a:gridCol w="1119188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Tx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power (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dBm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Tx Antenna Gain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Center Frequency (GHz)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Propogation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 Loss at 1m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65.56425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Shawdowing+link margin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antenna Gain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Receiver Signal Strength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-65.5643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Noise Figure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Immeplentaion loss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BW (GHz)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Noise Floor 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-84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RX SNR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6.43575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SNR BPSK, LDPC 1/2 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1.0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Distance (m)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1.573213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extra gain needed for 10m NLOS (dB)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16.06425</a:t>
                      </a:r>
                    </a:p>
                  </a:txBody>
                  <a:tcPr marL="7620" marR="7620" marT="762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in Exp 20ns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484784"/>
            <a:ext cx="7884366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3933056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5358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16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Link budget analysis shows that </a:t>
            </a:r>
            <a:r>
              <a:rPr lang="en-US" altLang="zh-TW" dirty="0" err="1" smtClean="0"/>
              <a:t>beamforming</a:t>
            </a:r>
            <a:r>
              <a:rPr lang="en-US" altLang="zh-TW" dirty="0" smtClean="0"/>
              <a:t> is needed to support 10m NLOS[1]</a:t>
            </a:r>
          </a:p>
          <a:p>
            <a:r>
              <a:rPr lang="en-US" altLang="zh-TW" dirty="0" smtClean="0"/>
              <a:t>Discovery and </a:t>
            </a:r>
            <a:r>
              <a:rPr lang="en-US" altLang="zh-TW" dirty="0" err="1" smtClean="0"/>
              <a:t>beamforming</a:t>
            </a:r>
            <a:r>
              <a:rPr lang="en-US" altLang="zh-TW" dirty="0" smtClean="0"/>
              <a:t> training needs control PHY that works in low SNR environments</a:t>
            </a:r>
          </a:p>
          <a:p>
            <a:r>
              <a:rPr lang="en-US" altLang="zh-TW" dirty="0" smtClean="0"/>
              <a:t>This proposal designs a Control PHY with low implementation complexity and good performance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Requirements on Control PHY[1]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2800" dirty="0" smtClean="0"/>
              <a:t>One side </a:t>
            </a:r>
            <a:r>
              <a:rPr lang="en-US" altLang="zh-TW" sz="2800" dirty="0" err="1" smtClean="0"/>
              <a:t>beamforming</a:t>
            </a:r>
            <a:r>
              <a:rPr lang="en-US" altLang="zh-TW" sz="2800" dirty="0" smtClean="0"/>
              <a:t> gain can be provided by sector level sweep</a:t>
            </a:r>
          </a:p>
          <a:p>
            <a:pPr lvl="1"/>
            <a:r>
              <a:rPr lang="en-US" altLang="zh-TW" sz="2400" dirty="0" smtClean="0"/>
              <a:t>Gain is about 10*log10(N), N it the number of antenna, for example, using 8 antennas can get 6-9 dB</a:t>
            </a:r>
          </a:p>
          <a:p>
            <a:pPr lvl="1"/>
            <a:r>
              <a:rPr lang="en-US" altLang="zh-TW" sz="2400" dirty="0" smtClean="0"/>
              <a:t>Note that receive antenna gain does not count TX power increase.</a:t>
            </a:r>
          </a:p>
          <a:p>
            <a:r>
              <a:rPr lang="en-US" altLang="zh-TW" sz="2800" dirty="0" smtClean="0"/>
              <a:t>Assume 8dB Gain is provided by one side </a:t>
            </a:r>
            <a:r>
              <a:rPr lang="en-US" altLang="zh-TW" sz="2800" dirty="0" err="1" smtClean="0"/>
              <a:t>beamforming</a:t>
            </a:r>
            <a:r>
              <a:rPr lang="en-US" altLang="zh-TW" sz="2800" dirty="0" smtClean="0"/>
              <a:t>, than extra gain 8dB is needed </a:t>
            </a:r>
            <a:r>
              <a:rPr lang="en-US" altLang="zh-TW" dirty="0" smtClean="0"/>
              <a:t>for BPSK and LDPC ½ rate code.</a:t>
            </a:r>
          </a:p>
          <a:p>
            <a:r>
              <a:rPr lang="en-US" altLang="zh-TW" dirty="0" smtClean="0"/>
              <a:t>We need a low rate PHY that can operate at SNR:</a:t>
            </a:r>
          </a:p>
          <a:p>
            <a:pPr lvl="1"/>
            <a:r>
              <a:rPr lang="en-US" altLang="zh-TW" b="1" dirty="0" smtClean="0"/>
              <a:t>-8+1.0=-7 dB.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Control PHY Design 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defRPr/>
            </a:pPr>
            <a:r>
              <a:rPr lang="en-US" altLang="zh-TW" dirty="0" smtClean="0"/>
              <a:t>Control PHY Preamble still uses ZCZ sequences</a:t>
            </a:r>
          </a:p>
          <a:p>
            <a:pPr marL="1314450" lvl="2" indent="-514350">
              <a:defRPr/>
            </a:pPr>
            <a:r>
              <a:rPr lang="en-US" altLang="zh-TW" dirty="0" smtClean="0"/>
              <a:t>Easier for implementation since common preamble sequences for SC PHY and OFDM PHY [2]</a:t>
            </a:r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endParaRPr lang="en-US" altLang="zh-TW" dirty="0" smtClean="0"/>
          </a:p>
          <a:p>
            <a:pPr marL="914400" lvl="1" indent="-514350">
              <a:defRPr/>
            </a:pPr>
            <a:r>
              <a:rPr lang="en-US" altLang="zh-TW" dirty="0" smtClean="0"/>
              <a:t>Control PHY is only transmitted in 540MHz channel</a:t>
            </a:r>
          </a:p>
          <a:p>
            <a:pPr marL="1314450" lvl="2" indent="-514350">
              <a:defRPr/>
            </a:pPr>
            <a:r>
              <a:rPr lang="en-US" altLang="zh-TW" dirty="0" smtClean="0"/>
              <a:t>To get extra range and reduce the complexity</a:t>
            </a:r>
          </a:p>
          <a:p>
            <a:pPr marL="914400" lvl="1" indent="-514350">
              <a:defRPr/>
            </a:pPr>
            <a:r>
              <a:rPr lang="en-US" altLang="zh-TW" dirty="0" smtClean="0"/>
              <a:t>Control PHY Header and Data portion </a:t>
            </a:r>
          </a:p>
          <a:p>
            <a:pPr marL="1314450" lvl="2" indent="-514350">
              <a:defRPr/>
            </a:pPr>
            <a:r>
              <a:rPr lang="en-US" altLang="zh-TW" dirty="0" smtClean="0"/>
              <a:t>Modulation: BPSK with LDPC encoded </a:t>
            </a:r>
          </a:p>
          <a:p>
            <a:pPr marL="1314450" lvl="2" indent="-514350">
              <a:defRPr/>
            </a:pPr>
            <a:r>
              <a:rPr lang="en-US" altLang="zh-TW" dirty="0" smtClean="0"/>
              <a:t>Single Carrier (SC) with Spreading</a:t>
            </a:r>
          </a:p>
          <a:p>
            <a:pPr marL="1314450" lvl="2" indent="-514350">
              <a:defRPr/>
            </a:pPr>
            <a:r>
              <a:rPr lang="en-US" altLang="zh-TW" dirty="0" smtClean="0"/>
              <a:t>Spreading factor is changeable for flexible designs and different spectrum efficiency. </a:t>
            </a:r>
          </a:p>
          <a:p>
            <a:pPr marL="1314450" lvl="2" indent="-514350">
              <a:defRPr/>
            </a:pPr>
            <a:endParaRPr lang="en-US" altLang="zh-TW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996952"/>
            <a:ext cx="67691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Spreading with Barker Sequences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Spreading using Barker Sequences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1800" dirty="0" smtClean="0"/>
              <a:t>Barker sequence is a finite sequence of N values of +1 and −1 with ideal correlation property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The chosen spreading sequences are in read and filled with blue color.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Barker Sequence has the lowest </a:t>
            </a:r>
            <a:r>
              <a:rPr lang="en-US" altLang="zh-TW" sz="1800" dirty="0" err="1" smtClean="0"/>
              <a:t>sidelobe</a:t>
            </a:r>
            <a:r>
              <a:rPr lang="en-US" altLang="zh-TW" sz="1800" dirty="0" smtClean="0"/>
              <a:t> level ratio among all binary sequences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Spreading with factor 13 provides 11dB SNR enhancement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1835696" y="4365104"/>
          <a:ext cx="5616625" cy="2304253"/>
        </p:xfrm>
        <a:graphic>
          <a:graphicData uri="http://schemas.openxmlformats.org/drawingml/2006/table">
            <a:tbl>
              <a:tblPr/>
              <a:tblGrid>
                <a:gridCol w="1123325"/>
                <a:gridCol w="1123325"/>
                <a:gridCol w="1123325"/>
                <a:gridCol w="1238537"/>
                <a:gridCol w="1008113"/>
              </a:tblGrid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Length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Codes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Sidelobe</a:t>
                      </a:r>
                      <a:r>
                        <a:rPr lang="en-US" sz="1000" dirty="0"/>
                        <a:t> level </a:t>
                      </a:r>
                      <a:r>
                        <a:rPr lang="en-US" sz="1000" dirty="0" smtClean="0"/>
                        <a:t>ratio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SNR Gain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+1 −1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+1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−6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3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/>
                        <a:t>+1 +1 −1</a:t>
                      </a:r>
                      <a:endParaRPr lang="en-US" sz="100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−9.5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4.7dB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+1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solidFill>
                            <a:srgbClr val="FF0000"/>
                          </a:solidFill>
                        </a:rPr>
                        <a:t>+1 +1 +1 −1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−12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6dB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5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/>
                        <a:t>+1 +1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−14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6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+1 +1 +1 −1 −1 +1 −1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−16.9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8.4dB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11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/>
                        <a:t>+1 +1 +1 −1 −1 −1 +1 −1 −1 +1 −1</a:t>
                      </a:r>
                      <a:endParaRPr lang="en-US" sz="100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−20.8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10.4dB</a:t>
                      </a:r>
                      <a:endParaRPr lang="en-US" sz="1000" dirty="0"/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13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+1 +1 +1 +1 +1 −1 −1 +1 +1 −1 +1 −1 +1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−22.3 dB</a:t>
                      </a: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11.1dB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48941" marR="48941" marT="24471" marB="24471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Signaling on spreading factor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altLang="zh-TW" dirty="0" smtClean="0"/>
              <a:t>Spreading factor signaling information can be conveyed using a field control PHY header </a:t>
            </a:r>
          </a:p>
          <a:p>
            <a:pPr lvl="1"/>
            <a:r>
              <a:rPr lang="en-US" altLang="zh-TW" dirty="0" smtClean="0"/>
              <a:t>PHY header is spread with barker sequence 13 and with fixed encoding schemes.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/>
        </p:nvGraphicFramePr>
        <p:xfrm>
          <a:off x="971550" y="3068638"/>
          <a:ext cx="7162800" cy="3085783"/>
        </p:xfrm>
        <a:graphic>
          <a:graphicData uri="http://schemas.openxmlformats.org/drawingml/2006/table">
            <a:tbl>
              <a:tblPr/>
              <a:tblGrid>
                <a:gridCol w="1524000"/>
                <a:gridCol w="1249363"/>
                <a:gridCol w="960437"/>
                <a:gridCol w="3429000"/>
              </a:tblGrid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Field name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Number of Bits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Starting Bit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Description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PMingLiU" pitchFamily="18" charset="-120"/>
                      </a:endParaRP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Reserved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0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0 (differential detector initialization).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Scrambler Initialization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4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Bits of the initial scrambler state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Length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10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Number of data octets in the PSDU. Range 14-1023.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Packet Type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TRN packet type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Training Length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5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16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Length of the training field.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Turnaround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21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1 if the STA is transmitting a packet during an SP or TXOP.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Spreading Factor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22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  Set to 0: spreading by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Set to 1: spreading by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  Set to 2: spreading by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Set to 3: no spreading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HCS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16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24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ea typeface="PMingLiU" pitchFamily="18" charset="-120"/>
                        </a:rPr>
                        <a:t>Header Check sequence. </a:t>
                      </a:r>
                    </a:p>
                  </a:txBody>
                  <a:tcPr marL="31898" marR="318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Settings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LDPC code rate ½</a:t>
            </a:r>
          </a:p>
          <a:p>
            <a:r>
              <a:rPr lang="en-US" altLang="zh-TW" dirty="0" smtClean="0"/>
              <a:t>BPSK modulation</a:t>
            </a:r>
          </a:p>
          <a:p>
            <a:r>
              <a:rPr lang="en-US" altLang="zh-TW" dirty="0" smtClean="0"/>
              <a:t>Spreading factor 4, 5, 7, 11, 13</a:t>
            </a:r>
          </a:p>
          <a:p>
            <a:r>
              <a:rPr lang="en-US" altLang="zh-TW" dirty="0" smtClean="0"/>
              <a:t>Packet size 42 bytes (336 bits)</a:t>
            </a:r>
          </a:p>
          <a:p>
            <a:r>
              <a:rPr lang="en-US" altLang="zh-TW" dirty="0" smtClean="0"/>
              <a:t>Real Channel Estimation based on Channel Estimation Sequences using ZCZ 256 sequences</a:t>
            </a:r>
          </a:p>
          <a:p>
            <a:r>
              <a:rPr lang="en-US" altLang="zh-TW" dirty="0" smtClean="0"/>
              <a:t>AWGN, Exp 4ns, and Exp 10 ns channels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in AWGN Channels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684213" y="5373688"/>
            <a:ext cx="80867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sz="1800" dirty="0"/>
              <a:t>With Spreading 13, system can work at SNR </a:t>
            </a:r>
            <a:r>
              <a:rPr lang="en-US" sz="1800" dirty="0" smtClean="0"/>
              <a:t>less than -11dB</a:t>
            </a:r>
            <a:r>
              <a:rPr lang="en-US" sz="1800" dirty="0"/>
              <a:t>, which is good enough for an AP with </a:t>
            </a:r>
            <a:r>
              <a:rPr lang="en-US" sz="1800" dirty="0" smtClean="0"/>
              <a:t>4 </a:t>
            </a:r>
            <a:r>
              <a:rPr lang="en-US" sz="1800" dirty="0"/>
              <a:t>TX antennas. </a:t>
            </a:r>
            <a:endParaRPr lang="en-US" sz="1800" i="0" dirty="0"/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7884368" cy="376637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2564904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3918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8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in Exp 4ns Channels</a:t>
            </a:r>
          </a:p>
        </p:txBody>
      </p:sp>
      <p:pic>
        <p:nvPicPr>
          <p:cNvPr id="5" name="Picture 4" descr="awgn_sf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7884368" cy="376637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60232" y="2564904"/>
          <a:ext cx="23279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4638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 @10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-6.7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2852936"/>
            <a:ext cx="57606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PER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9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331</TotalTime>
  <Words>1127</Words>
  <Application>Microsoft Office PowerPoint</Application>
  <PresentationFormat>On-screen Show (4:3)</PresentationFormat>
  <Paragraphs>294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Bandwidth utilization by OFDMA extension to narrow band packet v0</vt:lpstr>
      <vt:lpstr>Document</vt:lpstr>
      <vt:lpstr>Control PHY Design for 40-50GHz Millimeter Wave Communication Systems</vt:lpstr>
      <vt:lpstr>Introduction</vt:lpstr>
      <vt:lpstr>Design Requirements on Control PHY[1]</vt:lpstr>
      <vt:lpstr>Control PHY Design </vt:lpstr>
      <vt:lpstr>Spreading with Barker Sequences</vt:lpstr>
      <vt:lpstr>Signaling on spreading factor</vt:lpstr>
      <vt:lpstr>Simulation Settings</vt:lpstr>
      <vt:lpstr>PER in AWGN Channels</vt:lpstr>
      <vt:lpstr>PER in Exp 4ns Channels</vt:lpstr>
      <vt:lpstr>PER in Exp 10ns Channels</vt:lpstr>
      <vt:lpstr>Performance Summary</vt:lpstr>
      <vt:lpstr>Summary</vt:lpstr>
      <vt:lpstr>References</vt:lpstr>
      <vt:lpstr>Slide 14</vt:lpstr>
      <vt:lpstr>Link Budget for NLOS case</vt:lpstr>
      <vt:lpstr>PER in Exp 20ns Channels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mtk02307</cp:lastModifiedBy>
  <cp:revision>123</cp:revision>
  <cp:lastPrinted>1998-02-10T13:28:06Z</cp:lastPrinted>
  <dcterms:created xsi:type="dcterms:W3CDTF">2014-10-15T03:40:19Z</dcterms:created>
  <dcterms:modified xsi:type="dcterms:W3CDTF">2015-05-19T06:13:18Z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