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5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13" r:id="rId10"/>
    <p:sldId id="314" r:id="rId11"/>
    <p:sldId id="315" r:id="rId12"/>
    <p:sldId id="316" r:id="rId13"/>
    <p:sldId id="317" r:id="rId14"/>
    <p:sldId id="318" r:id="rId15"/>
    <p:sldId id="319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83" d="100"/>
          <a:sy n="83" d="100"/>
        </p:scale>
        <p:origin x="-302" y="-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0780" y="6475413"/>
            <a:ext cx="1653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64088" y="332656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Control </a:t>
            </a:r>
            <a:r>
              <a:rPr lang="en-US" altLang="zh-TW" dirty="0" smtClean="0"/>
              <a:t>PHY Design for 40-50GHz Millimeter Wave Communication Systems.pptx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</a:t>
            </a:r>
            <a:r>
              <a:rPr lang="en-US" dirty="0" smtClean="0"/>
              <a:t>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2775" y="2347913"/>
          <a:ext cx="8220075" cy="4135437"/>
        </p:xfrm>
        <a:graphic>
          <a:graphicData uri="http://schemas.openxmlformats.org/presentationml/2006/ole">
            <p:oleObj spid="_x0000_s8195" name="Document" r:id="rId3" imgW="8731958" imgH="44009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4ns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10ns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88224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20ns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5358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SNR @ 10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PER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63691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4ns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10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20ns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Budget analysis shows that a control PHY that works in low SNR regime is required.</a:t>
            </a:r>
          </a:p>
          <a:p>
            <a:r>
              <a:rPr lang="en-US" dirty="0" smtClean="0"/>
              <a:t>We propose a control PHY design with low implementation cost and good </a:t>
            </a:r>
            <a:r>
              <a:rPr lang="en-US" dirty="0" smtClean="0"/>
              <a:t>PER </a:t>
            </a:r>
            <a:r>
              <a:rPr lang="en-US" dirty="0" smtClean="0"/>
              <a:t>performance.</a:t>
            </a:r>
          </a:p>
          <a:p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[1] WPAN-PG4-T-14-036-00 Mediatek Introduction to Beamforming Protocols for 40-50GHz</a:t>
            </a:r>
          </a:p>
          <a:p>
            <a:r>
              <a:rPr lang="en-US" sz="2000" smtClean="0"/>
              <a:t>[2] Complete-specification-proposal-IEEE-802.11aj(45GHz)_v0.1.1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Link budget analysis shows that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is needed to support 10m NLOS</a:t>
            </a:r>
          </a:p>
          <a:p>
            <a:r>
              <a:rPr lang="en-US" altLang="zh-TW" dirty="0" smtClean="0"/>
              <a:t>Discovery and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training needs control PHY that works in low SNR regime</a:t>
            </a:r>
          </a:p>
          <a:p>
            <a:r>
              <a:rPr lang="en-US" altLang="zh-TW" dirty="0" smtClean="0"/>
              <a:t>This proposal designs a Control PHY with low implementation complexity and good performance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Link Budget for NLOS case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eaLnBrk="0" hangingPunct="0">
              <a:defRPr/>
            </a:pPr>
            <a:r>
              <a:rPr lang="en-US" altLang="zh-TW" sz="3200" dirty="0" smtClean="0"/>
              <a:t>Extra gain needed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SNR requirement is </a:t>
            </a:r>
            <a:r>
              <a:rPr lang="en-US" altLang="zh-TW" b="1" dirty="0" smtClean="0">
                <a:solidFill>
                  <a:srgbClr val="CC0000"/>
                </a:solidFill>
              </a:rPr>
              <a:t>1.0 dB for BPSK, ½ rate code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Extra Gain Needed: 20*log10(d)-(</a:t>
            </a:r>
            <a:r>
              <a:rPr lang="en-US" altLang="zh-TW" dirty="0" err="1" smtClean="0"/>
              <a:t>Rx_SNR-required_SNR</a:t>
            </a:r>
            <a:r>
              <a:rPr lang="en-US" altLang="zh-TW" dirty="0" smtClean="0"/>
              <a:t>)=16dB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624" y="3212976"/>
          <a:ext cx="6480175" cy="3238500"/>
        </p:xfrm>
        <a:graphic>
          <a:graphicData uri="http://schemas.openxmlformats.org/drawingml/2006/table">
            <a:tbl>
              <a:tblPr/>
              <a:tblGrid>
                <a:gridCol w="4243387"/>
                <a:gridCol w="1117600"/>
                <a:gridCol w="111918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power 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dBm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Center Frequency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Propogation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Loss at 1m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65.56425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Shawdowing+link margin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Receiver Signal Strength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-65.5643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Noise Figure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Immeplentaion loss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BW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Noise Floor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-84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SNR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6.43575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SNR BPSK, LDPC 1/2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Distance (m)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1.573213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extra gain needed for 10m NLOS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16.06425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Requirements on Control PHY[1]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2800" dirty="0" smtClean="0"/>
              <a:t>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 gain can be provided by sector level sweep</a:t>
            </a:r>
          </a:p>
          <a:p>
            <a:pPr lvl="1"/>
            <a:r>
              <a:rPr lang="en-US" altLang="zh-TW" sz="2400" dirty="0" smtClean="0"/>
              <a:t>Gain is about 10*log10(N), N it the number of antenna, for example, using 8 antennas can get 6-9 dB</a:t>
            </a:r>
          </a:p>
          <a:p>
            <a:pPr lvl="1"/>
            <a:r>
              <a:rPr lang="en-US" altLang="zh-TW" sz="2400" dirty="0" smtClean="0"/>
              <a:t>Note that receive antenna gain does not count </a:t>
            </a:r>
            <a:r>
              <a:rPr lang="en-US" altLang="zh-TW" sz="2400" dirty="0" err="1" smtClean="0"/>
              <a:t>Tx</a:t>
            </a:r>
            <a:r>
              <a:rPr lang="en-US" altLang="zh-TW" sz="2400" dirty="0" smtClean="0"/>
              <a:t> power increase.</a:t>
            </a:r>
          </a:p>
          <a:p>
            <a:r>
              <a:rPr lang="en-US" altLang="zh-TW" sz="2800" dirty="0" smtClean="0"/>
              <a:t>Assume 8dB Gain is provided by 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, than extra gain 8dB is needed </a:t>
            </a:r>
            <a:r>
              <a:rPr lang="en-US" altLang="zh-TW" dirty="0" smtClean="0"/>
              <a:t>for BPSK and LDPC ½ rate code.</a:t>
            </a:r>
          </a:p>
          <a:p>
            <a:r>
              <a:rPr lang="en-US" altLang="zh-TW" dirty="0" smtClean="0"/>
              <a:t>We need a low rate PHY that can operate at SNR:</a:t>
            </a:r>
          </a:p>
          <a:p>
            <a:pPr lvl="1"/>
            <a:r>
              <a:rPr lang="en-US" altLang="zh-TW" b="1" dirty="0" smtClean="0">
                <a:solidFill>
                  <a:srgbClr val="C00000"/>
                </a:solidFill>
              </a:rPr>
              <a:t>-8+1.0=-7 dB.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Control PHY Design 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defRPr/>
            </a:pPr>
            <a:r>
              <a:rPr lang="en-US" altLang="zh-TW" dirty="0" smtClean="0"/>
              <a:t>Control PHY Preamble still uses ZCZ sequences</a:t>
            </a:r>
          </a:p>
          <a:p>
            <a:pPr marL="1314450" lvl="2" indent="-514350">
              <a:defRPr/>
            </a:pPr>
            <a:r>
              <a:rPr lang="en-US" altLang="zh-TW" dirty="0" smtClean="0"/>
              <a:t>Easier for implementation since common preamble sequences for SC PHY and OFDM PHY [2]</a:t>
            </a:r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r>
              <a:rPr lang="en-US" altLang="zh-TW" dirty="0" smtClean="0"/>
              <a:t>Control PHY is only transmitted in 540MHz channel</a:t>
            </a:r>
          </a:p>
          <a:p>
            <a:pPr marL="1314450" lvl="2" indent="-514350">
              <a:defRPr/>
            </a:pPr>
            <a:r>
              <a:rPr lang="en-US" altLang="zh-TW" dirty="0" smtClean="0"/>
              <a:t>To get extra range and reduce the complexity</a:t>
            </a:r>
          </a:p>
          <a:p>
            <a:pPr marL="914400" lvl="1" indent="-514350">
              <a:defRPr/>
            </a:pPr>
            <a:r>
              <a:rPr lang="en-US" altLang="zh-TW" dirty="0" smtClean="0"/>
              <a:t>Control PHY Header and Data portion </a:t>
            </a:r>
          </a:p>
          <a:p>
            <a:pPr marL="1314450" lvl="2" indent="-514350">
              <a:defRPr/>
            </a:pPr>
            <a:r>
              <a:rPr lang="en-US" altLang="zh-TW" dirty="0" smtClean="0"/>
              <a:t>Modulation: BPSK with LDPC encoded </a:t>
            </a:r>
          </a:p>
          <a:p>
            <a:pPr marL="1314450" lvl="2" indent="-514350">
              <a:defRPr/>
            </a:pPr>
            <a:r>
              <a:rPr lang="en-US" altLang="zh-TW" dirty="0" smtClean="0"/>
              <a:t>Single Carrier (SC) with Spreading</a:t>
            </a:r>
          </a:p>
          <a:p>
            <a:pPr marL="1314450" lvl="2" indent="-514350">
              <a:defRPr/>
            </a:pPr>
            <a:r>
              <a:rPr lang="en-US" altLang="zh-TW" dirty="0" smtClean="0"/>
              <a:t>Spreading factor is changeable for flexible designs and different spectrum efficiency. </a:t>
            </a:r>
          </a:p>
          <a:p>
            <a:pPr marL="1314450" lvl="2" indent="-514350">
              <a:defRPr/>
            </a:pPr>
            <a:endParaRPr lang="en-US" altLang="zh-TW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96952"/>
            <a:ext cx="67691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Spreading with Barker Sequences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Spreading using Barker Sequences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1800" dirty="0" smtClean="0"/>
              <a:t>Barker sequence is a finite sequence of N values of +1 and −1 with ideal correlation property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The chosen spreading sequences are in read and filled with blue color.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Barker Sequence has the lowest </a:t>
            </a:r>
            <a:r>
              <a:rPr lang="en-US" altLang="zh-TW" sz="1800" dirty="0" err="1" smtClean="0"/>
              <a:t>sidelobe</a:t>
            </a:r>
            <a:r>
              <a:rPr lang="en-US" altLang="zh-TW" sz="1800" dirty="0" smtClean="0"/>
              <a:t> level ratio among all binary sequences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reading with factor 13 provides 11dB SNR enhancement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835696" y="4365104"/>
          <a:ext cx="5616625" cy="2304253"/>
        </p:xfrm>
        <a:graphic>
          <a:graphicData uri="http://schemas.openxmlformats.org/drawingml/2006/table">
            <a:tbl>
              <a:tblPr/>
              <a:tblGrid>
                <a:gridCol w="1123325"/>
                <a:gridCol w="1123325"/>
                <a:gridCol w="1123325"/>
                <a:gridCol w="1238537"/>
                <a:gridCol w="1008113"/>
              </a:tblGrid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Length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Codes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Sidelobe</a:t>
                      </a:r>
                      <a:r>
                        <a:rPr lang="en-US" sz="1000" dirty="0"/>
                        <a:t> level </a:t>
                      </a:r>
                      <a:r>
                        <a:rPr lang="en-US" sz="1000" dirty="0" smtClean="0"/>
                        <a:t>ratio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SNR Gain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+1 −1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+1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−6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−9.5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4.7dB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+1 −1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−12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6dB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5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+1 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−14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+1 +1 +1 −1 −1 +1 −1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−16.9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8.4dB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+1 −1 −1 −1 +1 −1 −1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−20.8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10.4dB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+1 +1 +1 +1 +1 −1 −1 +1 +1 −1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−22.3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11.1dB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Signaling on spreading factor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altLang="zh-TW" dirty="0" smtClean="0"/>
              <a:t>Spreading factor signaling information can be conveyed using a field control PHY header </a:t>
            </a:r>
          </a:p>
          <a:p>
            <a:pPr lvl="1"/>
            <a:r>
              <a:rPr lang="en-US" altLang="zh-TW" dirty="0" smtClean="0"/>
              <a:t>PHY header is spread with </a:t>
            </a:r>
            <a:r>
              <a:rPr lang="en-US" altLang="zh-TW" dirty="0" smtClean="0">
                <a:solidFill>
                  <a:srgbClr val="FF0000"/>
                </a:solidFill>
              </a:rPr>
              <a:t>barker sequence 13 </a:t>
            </a:r>
            <a:r>
              <a:rPr lang="en-US" altLang="zh-TW" dirty="0" smtClean="0"/>
              <a:t>and with fixed encoding schemes.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/>
        </p:nvGraphicFramePr>
        <p:xfrm>
          <a:off x="971550" y="3068638"/>
          <a:ext cx="7162800" cy="3085783"/>
        </p:xfrm>
        <a:graphic>
          <a:graphicData uri="http://schemas.openxmlformats.org/drawingml/2006/table">
            <a:tbl>
              <a:tblPr/>
              <a:tblGrid>
                <a:gridCol w="1524000"/>
                <a:gridCol w="1249363"/>
                <a:gridCol w="960437"/>
                <a:gridCol w="3429000"/>
              </a:tblGrid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Field name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Number of Bits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Starting Bit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Description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Reserved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0 (differential detector initialization).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Scrambler Initialization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Bits of the initial scrambler state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Number of data octets in the PSDU. Range 14-1023.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Packet Type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TRN packet type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Training Length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 of the training field.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Turnaround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1 if the STA is transmitting a packet during an SP or TXOP.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Spreading Factor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  Set to 0: spreading by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1: spreading by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2: spreading by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3: no spreading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HCS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Header Check sequence.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Settings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LDPC code rate ½</a:t>
            </a:r>
          </a:p>
          <a:p>
            <a:r>
              <a:rPr lang="en-US" altLang="zh-TW" dirty="0" smtClean="0"/>
              <a:t>BPSK modulation</a:t>
            </a:r>
          </a:p>
          <a:p>
            <a:r>
              <a:rPr lang="en-US" altLang="zh-TW" dirty="0" smtClean="0"/>
              <a:t>Spreading factor 4, 5, 7, 11, 13</a:t>
            </a:r>
          </a:p>
          <a:p>
            <a:r>
              <a:rPr lang="en-US" altLang="zh-TW" dirty="0" smtClean="0"/>
              <a:t>Packet size 42 bytes (336 bits)</a:t>
            </a:r>
          </a:p>
          <a:p>
            <a:r>
              <a:rPr lang="en-US" altLang="zh-TW" dirty="0" smtClean="0"/>
              <a:t>Real Channel Estimation based on Channel Estimation Sequences using ZCZ 256 sequences</a:t>
            </a:r>
          </a:p>
          <a:p>
            <a:r>
              <a:rPr lang="en-US" altLang="zh-TW" dirty="0" smtClean="0"/>
              <a:t>AWGN, Exp 4ns, Exp 10 ns, Exp 20 ns channels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</a:t>
            </a:r>
            <a:r>
              <a:rPr lang="en-US" dirty="0" smtClean="0"/>
              <a:t>in AWGN Channels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684213" y="5373688"/>
            <a:ext cx="8086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sz="1800" dirty="0"/>
              <a:t>With Spreading 13, system can work at SNR </a:t>
            </a:r>
            <a:r>
              <a:rPr lang="en-US" sz="1800" dirty="0" smtClean="0"/>
              <a:t>less than -11dB</a:t>
            </a:r>
            <a:r>
              <a:rPr lang="en-US" sz="1800" dirty="0"/>
              <a:t>, which is good enough for an AP with </a:t>
            </a:r>
            <a:r>
              <a:rPr lang="en-US" sz="1800" dirty="0" smtClean="0"/>
              <a:t>4 </a:t>
            </a:r>
            <a:r>
              <a:rPr lang="en-US" sz="1800" dirty="0"/>
              <a:t>TX antennas. </a:t>
            </a:r>
            <a:endParaRPr lang="en-US" sz="1800" i="0" dirty="0"/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3918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273</TotalTime>
  <Words>1213</Words>
  <Application>Microsoft Office PowerPoint</Application>
  <PresentationFormat>On-screen Show (4:3)</PresentationFormat>
  <Paragraphs>296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Bandwidth utilization by OFDMA extension to narrow band packet v0</vt:lpstr>
      <vt:lpstr>Document</vt:lpstr>
      <vt:lpstr>Control PHY Design for 40-50GHz Millimeter Wave Communication Systems.pptx</vt:lpstr>
      <vt:lpstr>Introduction</vt:lpstr>
      <vt:lpstr>Link Budget for NLOS case</vt:lpstr>
      <vt:lpstr>Design Requirements on Control PHY[1]</vt:lpstr>
      <vt:lpstr>Control PHY Design </vt:lpstr>
      <vt:lpstr>Spreading with Barker Sequences</vt:lpstr>
      <vt:lpstr>Signaling on spreading factor</vt:lpstr>
      <vt:lpstr>Simulation Settings</vt:lpstr>
      <vt:lpstr>PER in AWGN Channels</vt:lpstr>
      <vt:lpstr>BLER in Exp 4ns Channels</vt:lpstr>
      <vt:lpstr>BLER in Exp 10ns Channels</vt:lpstr>
      <vt:lpstr>BLER in Exp 20ns Channels</vt:lpstr>
      <vt:lpstr>Performance Summary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Frank Hsu (徐建芳)</cp:lastModifiedBy>
  <cp:revision>99</cp:revision>
  <cp:lastPrinted>1998-02-10T13:28:06Z</cp:lastPrinted>
  <dcterms:created xsi:type="dcterms:W3CDTF">2014-10-15T03:40:19Z</dcterms:created>
  <dcterms:modified xsi:type="dcterms:W3CDTF">2015-05-18T03:04:45Z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