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1" r:id="rId2"/>
    <p:sldId id="332" r:id="rId3"/>
    <p:sldId id="433" r:id="rId4"/>
    <p:sldId id="429" r:id="rId5"/>
    <p:sldId id="440" r:id="rId6"/>
    <p:sldId id="439" r:id="rId7"/>
    <p:sldId id="418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0" autoAdjust="0"/>
    <p:restoredTop sz="94660"/>
  </p:normalViewPr>
  <p:slideViewPr>
    <p:cSldViewPr>
      <p:cViewPr varScale="1">
        <p:scale>
          <a:sx n="63" d="100"/>
          <a:sy n="63" d="100"/>
        </p:scale>
        <p:origin x="-108" y="-8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2573" cy="215444"/>
          </a:xfrm>
          <a:noFill/>
        </p:spPr>
        <p:txBody>
          <a:bodyPr/>
          <a:lstStyle/>
          <a:p>
            <a:r>
              <a:rPr lang="en-US" dirty="0" smtClean="0"/>
              <a:t>July 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GB" smtClean="0"/>
              <a:t>Andrew Myles, Cisco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3282" y="6475413"/>
            <a:ext cx="14106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Andrew Myles (Cisco)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90" y="334963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802.11-15/0696r0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(May 2015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GB" sz="2000" b="0" dirty="0" smtClean="0"/>
              <a:t>2015-5-15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4081315"/>
              </p:ext>
            </p:extLst>
          </p:nvPr>
        </p:nvGraphicFramePr>
        <p:xfrm>
          <a:off x="663575" y="2860675"/>
          <a:ext cx="8185150" cy="230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" name="Document" r:id="rId4" imgW="8152815" imgH="2296922" progId="Word.Document.8">
                  <p:embed/>
                </p:oleObj>
              </mc:Choice>
              <mc:Fallback>
                <p:oleObj name="Document" r:id="rId4" imgW="8152815" imgH="2296922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2860675"/>
                        <a:ext cx="8185150" cy="23018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214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GB" smtClean="0"/>
              <a:t>Andrew Myles, Cisco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May 2015 </a:t>
            </a:r>
            <a:r>
              <a:rPr lang="en-GB" sz="3200" dirty="0" smtClean="0"/>
              <a:t>in </a:t>
            </a:r>
            <a:r>
              <a:rPr lang="en-GB" sz="3200" dirty="0" smtClean="0"/>
              <a:t>Vancouver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PSDO related processes</a:t>
            </a:r>
            <a:endParaRPr lang="en-AU" dirty="0" smtClean="0"/>
          </a:p>
          <a:p>
            <a:pPr lvl="1"/>
            <a:r>
              <a:rPr lang="en-AU" dirty="0" smtClean="0"/>
              <a:t>Part of transition of responsibility  to WGs from SC</a:t>
            </a:r>
            <a:endParaRPr lang="en-AU" dirty="0" smtClean="0"/>
          </a:p>
          <a:p>
            <a:r>
              <a:rPr lang="en-AU" dirty="0" smtClean="0"/>
              <a:t>Reviewed status of PSDO pipeline</a:t>
            </a:r>
          </a:p>
          <a:p>
            <a:pPr lvl="1"/>
            <a:r>
              <a:rPr lang="en-AU" dirty="0" smtClean="0"/>
              <a:t>802.1Xbx, 802.1Q-Rev passed 60 day pre-ballot</a:t>
            </a:r>
            <a:endParaRPr lang="en-AU" dirty="0" smtClean="0"/>
          </a:p>
          <a:p>
            <a:r>
              <a:rPr lang="en-AU" dirty="0" smtClean="0"/>
              <a:t>Reviewed modification to IEEE Style Guide</a:t>
            </a:r>
          </a:p>
          <a:p>
            <a:pPr lvl="1"/>
            <a:r>
              <a:rPr lang="en-AU" dirty="0" smtClean="0"/>
              <a:t>Will ensure IEEE Style suitable for ISO</a:t>
            </a:r>
          </a:p>
          <a:p>
            <a:r>
              <a:rPr lang="en-AU" dirty="0" smtClean="0"/>
              <a:t>Prepared </a:t>
            </a:r>
            <a:r>
              <a:rPr lang="en-AU" dirty="0"/>
              <a:t>for next SC6 meeting </a:t>
            </a:r>
            <a:r>
              <a:rPr lang="en-AU" dirty="0" smtClean="0"/>
              <a:t>in </a:t>
            </a:r>
            <a:r>
              <a:rPr lang="en-AU" dirty="0"/>
              <a:t>Belgium in </a:t>
            </a:r>
            <a:r>
              <a:rPr lang="en-AU" dirty="0" smtClean="0"/>
              <a:t>May</a:t>
            </a:r>
          </a:p>
          <a:p>
            <a:pPr lvl="1"/>
            <a:r>
              <a:rPr lang="en-AU" dirty="0" smtClean="0"/>
              <a:t>Very little on </a:t>
            </a:r>
            <a:r>
              <a:rPr lang="en-AU" dirty="0" smtClean="0"/>
              <a:t>WG1 or WG7 agenda of interest</a:t>
            </a:r>
          </a:p>
          <a:p>
            <a:pPr lvl="1"/>
            <a:r>
              <a:rPr lang="en-AU" dirty="0" smtClean="0"/>
              <a:t>There will be discussion on  a roaming hub proposal </a:t>
            </a:r>
            <a:endParaRPr lang="en-AU" dirty="0" smtClean="0"/>
          </a:p>
          <a:p>
            <a:pPr lvl="1"/>
            <a:r>
              <a:rPr lang="en-AU" dirty="0" smtClean="0"/>
              <a:t>SC6 leadership is transitioning</a:t>
            </a:r>
          </a:p>
          <a:p>
            <a:pPr lvl="1"/>
            <a:r>
              <a:rPr lang="en-AU" dirty="0" smtClean="0"/>
              <a:t>Thank you to Adrian Stephens for attending SC6 meeting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IEEE 802 has pushed </a:t>
            </a:r>
            <a:r>
              <a:rPr lang="en-AU" dirty="0" smtClean="0"/>
              <a:t>13 standards </a:t>
            </a:r>
            <a:r>
              <a:rPr lang="en-AU" dirty="0" smtClean="0"/>
              <a:t>completely through the PSDO ratification process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8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460559"/>
              </p:ext>
            </p:extLst>
          </p:nvPr>
        </p:nvGraphicFramePr>
        <p:xfrm>
          <a:off x="1275708" y="1844824"/>
          <a:ext cx="6392636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36779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2012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802.1AB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802.1AR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802.11aa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802.11ad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2013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</a:t>
                      </a: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 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3331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2014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Feb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has </a:t>
            </a:r>
            <a:r>
              <a:rPr lang="en-AU" dirty="0" smtClean="0"/>
              <a:t>seven standards </a:t>
            </a:r>
            <a:r>
              <a:rPr lang="en-AU" dirty="0"/>
              <a:t>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3282" y="6475413"/>
            <a:ext cx="141064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graphicFrame>
        <p:nvGraphicFramePr>
          <p:cNvPr id="9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08007"/>
              </p:ext>
            </p:extLst>
          </p:nvPr>
        </p:nvGraphicFramePr>
        <p:xfrm>
          <a:off x="1491732" y="2133742"/>
          <a:ext cx="6392636" cy="30963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99508"/>
                <a:gridCol w="2446564"/>
                <a:gridCol w="2446564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IEEE 802</a:t>
                      </a:r>
                      <a:b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</a:t>
                      </a:r>
                      <a:endParaRPr lang="en-A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 day</a:t>
                      </a:r>
                      <a:b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pre-ballot</a:t>
                      </a:r>
                      <a:endParaRPr lang="en-A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month</a:t>
                      </a:r>
                      <a:b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FDIS ballot</a:t>
                      </a:r>
                      <a:endParaRPr lang="en-AU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802.11ac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11 July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en-AU" sz="1600" b="1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802.11af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 11 July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en-AU" sz="1600" b="1" kern="1200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Waiting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start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802.3.1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Oct 2014</a:t>
                      </a:r>
                      <a:endParaRPr lang="en-AU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 June 2015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802.1Xbx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March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802.1AX</a:t>
                      </a:r>
                      <a:endParaRPr lang="en-AU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Closes</a:t>
                      </a:r>
                      <a:r>
                        <a:rPr lang="en-AU" sz="1600" b="1" kern="1200" baseline="0" dirty="0" smtClean="0">
                          <a:solidFill>
                            <a:schemeClr val="accent6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30 May 2015</a:t>
                      </a:r>
                      <a:endParaRPr lang="en-AU" sz="1600" b="1" kern="1200" dirty="0">
                        <a:solidFill>
                          <a:schemeClr val="accent6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1" dirty="0" smtClean="0">
                        <a:solidFill>
                          <a:schemeClr val="accent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6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number of standards are about to go into the pipeline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802.22a </a:t>
            </a:r>
          </a:p>
          <a:p>
            <a:r>
              <a:rPr lang="en-AU" dirty="0" smtClean="0"/>
              <a:t>802.22b</a:t>
            </a:r>
          </a:p>
          <a:p>
            <a:r>
              <a:rPr lang="en-US" dirty="0" smtClean="0"/>
              <a:t>802.1BA-2011</a:t>
            </a:r>
            <a:endParaRPr lang="en-US" dirty="0" smtClean="0"/>
          </a:p>
          <a:p>
            <a:r>
              <a:rPr lang="en-US" dirty="0" smtClean="0"/>
              <a:t>802.1BR-2012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581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Hawaii on reporting out of the SC6 meeting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processes</a:t>
            </a:r>
            <a:endParaRPr lang="en-AU" dirty="0" smtClean="0"/>
          </a:p>
          <a:p>
            <a:r>
              <a:rPr lang="en-GB" dirty="0" smtClean="0"/>
              <a:t>Hear reports from </a:t>
            </a:r>
            <a:r>
              <a:rPr lang="en-GB" dirty="0" smtClean="0"/>
              <a:t>SC6 meeting in Belgium in </a:t>
            </a:r>
            <a:r>
              <a:rPr lang="en-GB" dirty="0" smtClean="0"/>
              <a:t>May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20269</TotalTime>
  <Words>376</Words>
  <Application>Microsoft Office PowerPoint</Application>
  <PresentationFormat>On-screen Show (4:3)</PresentationFormat>
  <Paragraphs>116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IEEE 802 JTC1 SC closing report (May 2015)</vt:lpstr>
      <vt:lpstr>Abstract</vt:lpstr>
      <vt:lpstr>The SC did not have a great deal of work this week and only one session was required</vt:lpstr>
      <vt:lpstr>IEEE 802 has pushed 13 standards completely through the PSDO ratification process …</vt:lpstr>
      <vt:lpstr>… and has seven standards in the pipeline for ratification under the PSDO</vt:lpstr>
      <vt:lpstr>A number of standards are about to go into the pipeline</vt:lpstr>
      <vt:lpstr>The SC will focus in Hawaii on reporting out of the SC6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Andrew Myles</cp:lastModifiedBy>
  <cp:revision>809</cp:revision>
  <cp:lastPrinted>1998-02-10T13:28:06Z</cp:lastPrinted>
  <dcterms:created xsi:type="dcterms:W3CDTF">2004-12-02T14:01:45Z</dcterms:created>
  <dcterms:modified xsi:type="dcterms:W3CDTF">2015-05-15T02:30:44Z</dcterms:modified>
</cp:coreProperties>
</file>