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2" r:id="rId3"/>
    <p:sldId id="278" r:id="rId4"/>
    <p:sldId id="296" r:id="rId5"/>
    <p:sldId id="28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802.11-15/0695r0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802.11-15/0695r0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802.11-15/0695r0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2015</a:t>
            </a:r>
            <a:endParaRPr lang="en-US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802.11-15/0695r0</a:t>
            </a:r>
            <a:endParaRPr lang="en-US" sz="14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802.11-15/0695r0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2238" y="96673"/>
            <a:ext cx="2210276" cy="21394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802.11-15/0695r0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293" y="95175"/>
            <a:ext cx="1198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96635" y="8985754"/>
            <a:ext cx="2585878" cy="18383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6217" y="8985754"/>
            <a:ext cx="418942" cy="18383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62607" y="95088"/>
            <a:ext cx="2219907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53292" y="95088"/>
            <a:ext cx="762440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68544" y="8985754"/>
            <a:ext cx="3113969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314613" y="8985754"/>
            <a:ext cx="420546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802.11-15/0695r0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802.11-15/0695r0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494-09-000m-tgmc-agenda-may-2015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532-03-000m-revmc-sponsor-ballot-comments.xl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2015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Aruba Networks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May </a:t>
            </a:r>
            <a:r>
              <a:rPr lang="en-US" dirty="0" smtClean="0"/>
              <a:t>2015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2015-05-14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967736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</a:t>
            </a:r>
            <a:r>
              <a:rPr lang="en-US" dirty="0" smtClean="0"/>
              <a:t>May </a:t>
            </a:r>
            <a:r>
              <a:rPr lang="en-US" dirty="0" smtClean="0"/>
              <a:t>2015.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82000" cy="4724400"/>
          </a:xfrm>
        </p:spPr>
        <p:txBody>
          <a:bodyPr/>
          <a:lstStyle/>
          <a:p>
            <a:r>
              <a:rPr lang="en-US" dirty="0" smtClean="0"/>
              <a:t>Began comment resolution on Initial  SB comments</a:t>
            </a:r>
            <a:endParaRPr lang="en-US" altLang="ja-JP" sz="2200" dirty="0" smtClean="0"/>
          </a:p>
          <a:p>
            <a:r>
              <a:rPr lang="en-US" dirty="0" smtClean="0"/>
              <a:t>Agenda, includes motions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mentor.ieee.org/802.11/dcn/15/11-15-0494-09-000m-tgmc-agenda-may-2015.pptx</a:t>
            </a:r>
            <a:endParaRPr lang="en-US" dirty="0" smtClean="0"/>
          </a:p>
          <a:p>
            <a:r>
              <a:rPr lang="en-US" dirty="0" smtClean="0"/>
              <a:t>Comment </a:t>
            </a:r>
            <a:r>
              <a:rPr lang="en-US" dirty="0"/>
              <a:t>resolution spreadsheet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mentor.ieee.org/802.11/dcn/15/11-15-0532-03-000m-revmc-sponsor-ballot-comments.xls</a:t>
            </a:r>
            <a:endParaRPr lang="en-US" dirty="0" smtClean="0"/>
          </a:p>
          <a:p>
            <a:pPr lvl="1"/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2015 </a:t>
            </a:r>
            <a:r>
              <a:rPr lang="en-US" altLang="en-US" sz="2000" dirty="0">
                <a:solidFill>
                  <a:srgbClr val="006600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rgbClr val="006600"/>
                </a:solidFill>
              </a:rPr>
              <a:t>goal to follow </a:t>
            </a:r>
            <a:r>
              <a:rPr lang="en-US" altLang="en-US" sz="2000" dirty="0">
                <a:solidFill>
                  <a:srgbClr val="006600"/>
                </a:solidFill>
              </a:rPr>
              <a:t>with </a:t>
            </a:r>
            <a:r>
              <a:rPr lang="en-US" altLang="en-US" sz="2000" dirty="0" smtClean="0">
                <a:solidFill>
                  <a:srgbClr val="006600"/>
                </a:solidFill>
              </a:rPr>
              <a:t>D4.0 unchanged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Form Sponsor Pool:  Open through Feb 20th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BRC meeting June 17-19 </a:t>
            </a:r>
            <a:r>
              <a:rPr lang="en-US" altLang="en-US" sz="2000" dirty="0" smtClean="0"/>
              <a:t>2015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2015/Jan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  <p:extLst>
      <p:ext uri="{BB962C8B-B14F-4D97-AF65-F5344CB8AC3E}">
        <p14:creationId xmlns:p14="http://schemas.microsoft.com/office/powerpoint/2010/main" val="285352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 and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altLang="en-US" dirty="0"/>
              <a:t>May 29, June 5, June 26</a:t>
            </a:r>
          </a:p>
          <a:p>
            <a:r>
              <a:rPr lang="en-US" dirty="0" smtClean="0"/>
              <a:t>June, July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</a:p>
          <a:p>
            <a:pPr lvl="1"/>
            <a:r>
              <a:rPr lang="en-US" dirty="0" smtClean="0"/>
              <a:t>Continue </a:t>
            </a:r>
            <a:r>
              <a:rPr lang="en-US" dirty="0" smtClean="0"/>
              <a:t>initial Sponsor Ballot comment resolution as Comment Resolution Committee</a:t>
            </a:r>
            <a:endParaRPr lang="en-US" dirty="0"/>
          </a:p>
          <a:p>
            <a:endParaRPr lang="en-US" altLang="en-US" sz="2800" dirty="0"/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3986</TotalTime>
  <Words>344</Words>
  <Application>Microsoft Office PowerPoint</Application>
  <PresentationFormat>On-screen Show (4:3)</PresentationFormat>
  <Paragraphs>75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802.11mc Closing Report for May 2015</vt:lpstr>
      <vt:lpstr>Abstract</vt:lpstr>
      <vt:lpstr>Status </vt:lpstr>
      <vt:lpstr>TGmc Plan of Record - modified</vt:lpstr>
      <vt:lpstr>Teleconferences and next steps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keywords>March 2015</cp:keywords>
  <cp:lastModifiedBy>Dorothy Stanley</cp:lastModifiedBy>
  <cp:revision>240</cp:revision>
  <cp:lastPrinted>1998-02-10T13:28:06Z</cp:lastPrinted>
  <dcterms:created xsi:type="dcterms:W3CDTF">2009-11-09T00:32:22Z</dcterms:created>
  <dcterms:modified xsi:type="dcterms:W3CDTF">2015-05-15T01:53:19Z</dcterms:modified>
</cp:coreProperties>
</file>