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146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802.11-15/0694r0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51520" y="332656"/>
            <a:ext cx="14298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GB" sz="1800" b="1" dirty="0" smtClean="0"/>
              <a:t>May </a:t>
            </a:r>
            <a:r>
              <a:rPr lang="en-GB" sz="1800" b="1" dirty="0" smtClean="0"/>
              <a:t>2015</a:t>
            </a:r>
            <a:endParaRPr lang="en-GB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08-00-sgtg-sub-1-ghz-white-paper-outline.docx" TargetMode="External"/><Relationship Id="rId2" Type="http://schemas.openxmlformats.org/officeDocument/2006/relationships/hyperlink" Target="https://mentor.ieee.org/802.24/dcn/15/24-15-0004-01-sgtg-sub1ghz-white-paper-scop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5/24-15-0017-00-0000-may-2015-closing-report.pptx" TargetMode="External"/><Relationship Id="rId5" Type="http://schemas.openxmlformats.org/officeDocument/2006/relationships/hyperlink" Target="https://mentor.ieee.org/802.24/dcn/15/24-15-0016-01-sgtg-sgip-pap2-matrix-reduced-for-sub-1ghz.xlsx" TargetMode="External"/><Relationship Id="rId4" Type="http://schemas.openxmlformats.org/officeDocument/2006/relationships/hyperlink" Target="https://mentor.ieee.org/802.24/dcn/14/24-14-0035-06-sgtg-consolidated-white-paper-present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Smart Grid Task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2015-05-15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2674640"/>
          </a:xfrm>
        </p:spPr>
        <p:txBody>
          <a:bodyPr/>
          <a:lstStyle/>
          <a:p>
            <a:r>
              <a:rPr lang="en-US" dirty="0" smtClean="0"/>
              <a:t>802.24.1 Smart </a:t>
            </a:r>
            <a:r>
              <a:rPr lang="en-US" dirty="0" smtClean="0"/>
              <a:t>Grid </a:t>
            </a:r>
            <a:r>
              <a:rPr lang="en-US" dirty="0" smtClean="0"/>
              <a:t>Task Group</a:t>
            </a:r>
            <a:endParaRPr lang="en-US" dirty="0" smtClean="0"/>
          </a:p>
          <a:p>
            <a:pPr lvl="1"/>
            <a:r>
              <a:rPr lang="en-US" dirty="0" smtClean="0"/>
              <a:t>Internal / external coordination in matters related application of IEEE </a:t>
            </a:r>
            <a:r>
              <a:rPr lang="en-US" dirty="0"/>
              <a:t>802 standards for Smart Grid </a:t>
            </a:r>
            <a:endParaRPr lang="en-US" dirty="0" smtClean="0"/>
          </a:p>
          <a:p>
            <a:pPr lvl="1"/>
            <a:r>
              <a:rPr lang="en-US" dirty="0" smtClean="0"/>
              <a:t>802.24.1 </a:t>
            </a:r>
            <a:r>
              <a:rPr lang="en-US" dirty="0" smtClean="0"/>
              <a:t>meets at Plenaries and Wireless Interims</a:t>
            </a:r>
          </a:p>
          <a:p>
            <a:r>
              <a:rPr lang="en-US" dirty="0" smtClean="0"/>
              <a:t>802.24.2 “IoT Application Task Group”</a:t>
            </a:r>
            <a:endParaRPr lang="en-US" dirty="0" smtClean="0"/>
          </a:p>
          <a:p>
            <a:pPr lvl="1"/>
            <a:r>
              <a:rPr lang="en-US" dirty="0" smtClean="0"/>
              <a:t>Coordination related to 802 application in Internet of Things</a:t>
            </a:r>
            <a:endParaRPr lang="en-US" dirty="0" smtClean="0"/>
          </a:p>
          <a:p>
            <a:pPr lvl="1"/>
            <a:r>
              <a:rPr lang="en-US" dirty="0" smtClean="0"/>
              <a:t>802.24.2 TG meets at </a:t>
            </a:r>
            <a:r>
              <a:rPr lang="en-US" dirty="0" smtClean="0"/>
              <a:t>plenaries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rgbClr val="BFFF8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802.24.2 IoT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May 2015 </a:t>
            </a:r>
            <a:r>
              <a:rPr lang="en-US" dirty="0" smtClean="0">
                <a:solidFill>
                  <a:srgbClr val="0070C0"/>
                </a:solidFill>
              </a:rPr>
              <a:t>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TAG discussion on LAA and role for 802.24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None identified, but will consider. Possible future role w.r.t 5G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24.1 </a:t>
            </a:r>
            <a:r>
              <a:rPr lang="en-US" dirty="0"/>
              <a:t>Smart Grid TG: </a:t>
            </a:r>
            <a:r>
              <a:rPr lang="en-US" dirty="0" smtClean="0"/>
              <a:t>White </a:t>
            </a:r>
            <a:r>
              <a:rPr lang="en-US" dirty="0" smtClean="0"/>
              <a:t>paper development on Sub 1GHz wireless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 smtClean="0"/>
              <a:t>Scope Statement is </a:t>
            </a:r>
            <a:r>
              <a:rPr lang="en-US" dirty="0" smtClean="0">
                <a:hlinkClick r:id="rId2"/>
              </a:rPr>
              <a:t>24-15-0004-01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Latest Outline </a:t>
            </a:r>
            <a:r>
              <a:rPr lang="en-US" dirty="0" smtClean="0"/>
              <a:t>in </a:t>
            </a:r>
            <a:r>
              <a:rPr lang="en-US" dirty="0" smtClean="0">
                <a:hlinkClick r:id="rId3"/>
              </a:rPr>
              <a:t>24-15-0009-00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/>
              <a:t>Thanks to </a:t>
            </a:r>
            <a:r>
              <a:rPr lang="en-US" dirty="0" err="1"/>
              <a:t>Yongho</a:t>
            </a:r>
            <a:r>
              <a:rPr lang="en-US" dirty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US" dirty="0" smtClean="0"/>
              <a:t>for attending and contributing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24.1 Smart Grid TG: Continued development of companion presentation for the 802 Smart Grid white paper.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Latest draft presentation is </a:t>
            </a:r>
            <a:r>
              <a:rPr lang="en-US" dirty="0" smtClean="0">
                <a:hlinkClick r:id="rId4"/>
              </a:rPr>
              <a:t>24-14-0035-06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Reduced </a:t>
            </a:r>
            <a:r>
              <a:rPr lang="en-US" dirty="0"/>
              <a:t>PAP2 matrix in </a:t>
            </a:r>
            <a:r>
              <a:rPr lang="en-US" dirty="0" smtClean="0">
                <a:hlinkClick r:id="rId5"/>
              </a:rPr>
              <a:t>24-15-0016-01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Started definition of an 802 Student Paper contest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To be finalized and </a:t>
            </a:r>
            <a:r>
              <a:rPr lang="en-US" smtClean="0"/>
              <a:t>announced at July </a:t>
            </a:r>
            <a:r>
              <a:rPr lang="en-US" dirty="0" smtClean="0"/>
              <a:t>meeting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/>
              <a:t>Closing Report in </a:t>
            </a:r>
            <a:r>
              <a:rPr lang="en-US" dirty="0" smtClean="0">
                <a:hlinkClick r:id="rId6"/>
              </a:rPr>
              <a:t>24-15-0017r0</a:t>
            </a: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15474</TotalTime>
  <Words>194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Smart Grid Task Group Liaison Report</vt:lpstr>
      <vt:lpstr>802.24 Overview</vt:lpstr>
      <vt:lpstr>May 2015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800</cp:revision>
  <cp:lastPrinted>1998-02-10T13:28:06Z</cp:lastPrinted>
  <dcterms:created xsi:type="dcterms:W3CDTF">2004-12-02T14:01:45Z</dcterms:created>
  <dcterms:modified xsi:type="dcterms:W3CDTF">2015-05-15T02:40:14Z</dcterms:modified>
</cp:coreProperties>
</file>