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7" r:id="rId4"/>
    <p:sldId id="298" r:id="rId5"/>
    <p:sldId id="300" r:id="rId6"/>
    <p:sldId id="29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37" autoAdjust="0"/>
  </p:normalViewPr>
  <p:slideViewPr>
    <p:cSldViewPr>
      <p:cViewPr varScale="1">
        <p:scale>
          <a:sx n="82" d="100"/>
          <a:sy n="82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802.11-15/0691r1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802.11-15/0691r1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May 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</a:t>
            </a:r>
            <a:r>
              <a:rPr lang="en-US" sz="1800" b="1" dirty="0" smtClean="0"/>
              <a:t>0691r1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May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AK at the IEEE 802.11 Meeting, </a:t>
            </a:r>
            <a:r>
              <a:rPr lang="en-GB" dirty="0" smtClean="0"/>
              <a:t>May 2015, </a:t>
            </a:r>
            <a:r>
              <a:rPr lang="en-GB" dirty="0"/>
              <a:t>held in </a:t>
            </a:r>
            <a:r>
              <a:rPr lang="en-GB" dirty="0" smtClean="0"/>
              <a:t>Vancouver, British Columbia.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371600"/>
            <a:ext cx="7918648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GB" sz="2800" dirty="0" smtClean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Accomplishments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Resolved 106 of </a:t>
            </a:r>
            <a:r>
              <a:rPr lang="en-GB" sz="2800" dirty="0" smtClean="0"/>
              <a:t>our 437 comments from LB212.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Received </a:t>
            </a:r>
            <a:r>
              <a:rPr lang="en-GB" sz="2800" dirty="0"/>
              <a:t>and discussed the </a:t>
            </a:r>
            <a:r>
              <a:rPr lang="en-GB" sz="2800" dirty="0" smtClean="0"/>
              <a:t>technical submissions </a:t>
            </a:r>
            <a:r>
              <a:rPr lang="en-GB" sz="2800" dirty="0"/>
              <a:t>listed on the next </a:t>
            </a:r>
            <a:r>
              <a:rPr lang="en-GB" sz="2800" dirty="0" smtClean="0"/>
              <a:t>page</a:t>
            </a:r>
            <a:endParaRPr lang="en-US" sz="28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Met </a:t>
            </a:r>
            <a:r>
              <a:rPr lang="en-GB" sz="2800" dirty="0"/>
              <a:t>jointly with </a:t>
            </a:r>
            <a:r>
              <a:rPr lang="en-GB" sz="2800" dirty="0" smtClean="0"/>
              <a:t>ARC </a:t>
            </a:r>
            <a:r>
              <a:rPr lang="en-GB" sz="2800" dirty="0"/>
              <a:t>SC Thursday </a:t>
            </a:r>
            <a:r>
              <a:rPr lang="en-GB" sz="2800" dirty="0" smtClean="0"/>
              <a:t>AM1.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An </a:t>
            </a:r>
            <a:r>
              <a:rPr lang="en-GB" sz="2800" dirty="0"/>
              <a:t>annotated agenda is in </a:t>
            </a:r>
            <a:r>
              <a:rPr lang="en-GB" sz="2800" dirty="0" smtClean="0"/>
              <a:t>11-15/</a:t>
            </a:r>
            <a:r>
              <a:rPr lang="en-GB" sz="2800" dirty="0" smtClean="0"/>
              <a:t>0498r10.</a:t>
            </a:r>
            <a:endParaRPr lang="en-GB" sz="2800" dirty="0"/>
          </a:p>
          <a:p>
            <a:pPr lvl="1">
              <a:buFont typeface="Times New Roman" pitchFamily="16" charset="0"/>
              <a:buChar char="•"/>
            </a:pPr>
            <a:r>
              <a:rPr lang="en-GB" sz="2800" dirty="0" smtClean="0"/>
              <a:t>The minutes will be in 11-15/690.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Technical Submissions</a:t>
            </a:r>
            <a:endParaRPr lang="en-GB" sz="2800" dirty="0" smtClean="0"/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11-15</a:t>
            </a:r>
            <a:r>
              <a:rPr lang="en-US" sz="2400" dirty="0" smtClean="0"/>
              <a:t>/540r1, “</a:t>
            </a:r>
            <a:r>
              <a:rPr lang="en-US" sz="2400" dirty="0"/>
              <a:t>Updates to </a:t>
            </a:r>
            <a:r>
              <a:rPr lang="en-US" sz="2400" dirty="0" err="1"/>
              <a:t>REVmc</a:t>
            </a:r>
            <a:r>
              <a:rPr lang="en-US" sz="2400" dirty="0"/>
              <a:t> </a:t>
            </a:r>
            <a:r>
              <a:rPr lang="en-US" sz="2400" dirty="0" smtClean="0"/>
              <a:t>5.1.5” Mark Hamilton (Ruckus Wireless)</a:t>
            </a:r>
            <a:endParaRPr lang="en-US" sz="2400" dirty="0" smtClean="0"/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11</a:t>
            </a:r>
            <a:r>
              <a:rPr lang="en-US" sz="2400" dirty="0"/>
              <a:t>-15/</a:t>
            </a:r>
            <a:r>
              <a:rPr lang="en-US" sz="2400" dirty="0" smtClean="0"/>
              <a:t>283r5, </a:t>
            </a:r>
            <a:r>
              <a:rPr lang="en-US" sz="2400" dirty="0"/>
              <a:t>“An adaptation of GCR for GLK links” Ganesh </a:t>
            </a:r>
            <a:r>
              <a:rPr lang="en-US" sz="2400" dirty="0" err="1"/>
              <a:t>Venkatesan</a:t>
            </a:r>
            <a:r>
              <a:rPr lang="en-US" sz="2400" dirty="0"/>
              <a:t> (Intel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cs typeface="ＭＳ Ｐゴシック" charset="0"/>
              </a:rPr>
              <a:t>Motion, </a:t>
            </a:r>
            <a:r>
              <a:rPr lang="en-US" b="0" dirty="0">
                <a:cs typeface="ＭＳ Ｐゴシック" charset="0"/>
              </a:rPr>
              <a:t>Authorize 802.11 </a:t>
            </a:r>
            <a:r>
              <a:rPr lang="en-US" b="0" dirty="0" err="1">
                <a:cs typeface="ＭＳ Ｐゴシック" charset="0"/>
              </a:rPr>
              <a:t>TGak</a:t>
            </a:r>
            <a:r>
              <a:rPr lang="en-US" b="0" dirty="0">
                <a:cs typeface="ＭＳ Ｐゴシック" charset="0"/>
              </a:rPr>
              <a:t> to hold an ad hoc meeting 9-10 July 2015 in the Silicon Valley area for the purpose of </a:t>
            </a:r>
            <a:r>
              <a:rPr lang="en-US" b="0" dirty="0" smtClean="0">
                <a:cs typeface="ＭＳ Ｐゴシック" charset="0"/>
              </a:rPr>
              <a:t>comment resolution development.</a:t>
            </a:r>
          </a:p>
          <a:p>
            <a:pPr>
              <a:lnSpc>
                <a:spcPct val="90000"/>
              </a:lnSpc>
            </a:pPr>
            <a:endParaRPr lang="en-US" dirty="0"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cs typeface="ＭＳ Ｐゴシック" charset="0"/>
              </a:rPr>
              <a:t>Moved: Mark Hamilton    Seconded: Richard Roy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ＭＳ Ｐゴシック" charset="0"/>
              </a:rPr>
              <a:t>Yes: 10   No: 0   Abstain: 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89270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</a:t>
            </a:r>
            <a:r>
              <a:rPr lang="en-GB" sz="2400" dirty="0"/>
              <a:t>hour 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/>
              <a:t>Monday, </a:t>
            </a:r>
            <a:r>
              <a:rPr lang="en-US" sz="2400" dirty="0" smtClean="0"/>
              <a:t>June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15</a:t>
            </a:r>
            <a:r>
              <a:rPr lang="en-US" sz="2400" baseline="30000" dirty="0" smtClean="0"/>
              <a:t>th</a:t>
            </a:r>
            <a:r>
              <a:rPr lang="en-US" sz="2400" dirty="0"/>
              <a:t>, and </a:t>
            </a:r>
            <a:r>
              <a:rPr lang="en-US" sz="2400" dirty="0" smtClean="0"/>
              <a:t>June 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, </a:t>
            </a:r>
            <a:r>
              <a:rPr lang="en-US" sz="2400" dirty="0" smtClean="0"/>
              <a:t>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July2015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Letter Ballot 212.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and 802.1Qbz.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2419</TotalTime>
  <Words>390</Words>
  <Application>Microsoft Macintosh PowerPoint</Application>
  <PresentationFormat>On-screen Show (4:3)</PresentationFormat>
  <Paragraphs>64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TGak May Closing Report </vt:lpstr>
      <vt:lpstr>Abstract</vt:lpstr>
      <vt:lpstr>TGak Closing Report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136</cp:revision>
  <cp:lastPrinted>1998-02-10T13:28:06Z</cp:lastPrinted>
  <dcterms:created xsi:type="dcterms:W3CDTF">2009-07-15T16:38:20Z</dcterms:created>
  <dcterms:modified xsi:type="dcterms:W3CDTF">2015-05-15T02:39:54Z</dcterms:modified>
</cp:coreProperties>
</file>