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16" y="-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802.11-15/0686r0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802.11-15/0686r0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802.11-15/0686r0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802.11-15/0686r0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802.11-15/0686r0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802.11-15/0686r0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esentation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Publicity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2015-05-15</a:t>
            </a:r>
            <a:endParaRPr lang="en-GB" sz="2000" b="0" dirty="0" smtClean="0"/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4881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the Publicity SC for May 2015, Vancouver, British Colombia, Canada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16723"/>
          </a:xfrm>
        </p:spPr>
        <p:txBody>
          <a:bodyPr/>
          <a:lstStyle/>
          <a:p>
            <a:r>
              <a:rPr lang="en-GB" sz="3600" dirty="0" smtClean="0"/>
              <a:t>Discussion </a:t>
            </a:r>
            <a:r>
              <a:rPr lang="en-GB" sz="3600" dirty="0" smtClean="0"/>
              <a:t>topics</a:t>
            </a:r>
            <a:endParaRPr lang="en-GB" sz="3600" dirty="0" smtClean="0"/>
          </a:p>
          <a:p>
            <a:pPr lvl="1"/>
            <a:r>
              <a:rPr lang="en-GB" sz="2800" dirty="0" smtClean="0"/>
              <a:t>“What’s </a:t>
            </a:r>
            <a:r>
              <a:rPr lang="en-GB" sz="2800" dirty="0"/>
              <a:t>IEEE 802.11 doing” </a:t>
            </a:r>
            <a:r>
              <a:rPr lang="en-GB" sz="2800" dirty="0" smtClean="0"/>
              <a:t>Presentation</a:t>
            </a:r>
            <a:endParaRPr lang="en-GB" sz="2800" dirty="0"/>
          </a:p>
          <a:p>
            <a:pPr lvl="2"/>
            <a:r>
              <a:rPr lang="en-GB" sz="2600" dirty="0" smtClean="0"/>
              <a:t>Reviewed </a:t>
            </a:r>
            <a:r>
              <a:rPr lang="en-GB" sz="2600" dirty="0" smtClean="0"/>
              <a:t>the document:</a:t>
            </a:r>
          </a:p>
          <a:p>
            <a:pPr lvl="3"/>
            <a:r>
              <a:rPr lang="en-GB" sz="2400" dirty="0">
                <a:hlinkClick r:id="rId3"/>
              </a:rPr>
              <a:t>http://</a:t>
            </a:r>
            <a:r>
              <a:rPr lang="en-GB" sz="2400" dirty="0" smtClean="0">
                <a:hlinkClick r:id="rId3"/>
              </a:rPr>
              <a:t>www.ieee802.org/11/presentation.html</a:t>
            </a:r>
            <a:r>
              <a:rPr lang="en-GB" sz="2400" dirty="0" smtClean="0"/>
              <a:t> </a:t>
            </a:r>
            <a:endParaRPr lang="en-GB" sz="2400" dirty="0"/>
          </a:p>
          <a:p>
            <a:pPr lvl="2"/>
            <a:r>
              <a:rPr lang="en-GB" sz="2600" dirty="0"/>
              <a:t>M</a:t>
            </a:r>
            <a:r>
              <a:rPr lang="en-GB" sz="2600" dirty="0" smtClean="0"/>
              <a:t>ade some small changes</a:t>
            </a:r>
            <a:endParaRPr lang="en-GB" sz="2600" dirty="0" smtClean="0"/>
          </a:p>
          <a:p>
            <a:pPr lvl="2"/>
            <a:r>
              <a:rPr lang="en-GB" sz="2600" dirty="0" smtClean="0"/>
              <a:t>Require update for the </a:t>
            </a:r>
            <a:r>
              <a:rPr lang="en-GB" sz="2600" dirty="0" err="1" smtClean="0"/>
              <a:t>TGay</a:t>
            </a:r>
            <a:r>
              <a:rPr lang="en-GB" sz="2600" dirty="0" smtClean="0"/>
              <a:t> slides</a:t>
            </a:r>
          </a:p>
          <a:p>
            <a:pPr lvl="2"/>
            <a:r>
              <a:rPr lang="en-GB" sz="2600" dirty="0" smtClean="0"/>
              <a:t>PUB SC chair will update timelines</a:t>
            </a:r>
            <a:endParaRPr lang="en-GB" sz="2600" dirty="0" smtClean="0"/>
          </a:p>
          <a:p>
            <a:r>
              <a:rPr lang="en-GB" sz="3600" dirty="0" smtClean="0"/>
              <a:t>Plans for July 2015</a:t>
            </a:r>
          </a:p>
          <a:p>
            <a:pPr lvl="1"/>
            <a:r>
              <a:rPr lang="en-GB" sz="2800" dirty="0" smtClean="0"/>
              <a:t>1 slot</a:t>
            </a:r>
          </a:p>
          <a:p>
            <a:pPr lvl="1"/>
            <a:r>
              <a:rPr lang="en-GB" sz="2800" dirty="0" smtClean="0"/>
              <a:t>Merge in more </a:t>
            </a:r>
            <a:r>
              <a:rPr lang="en-GB" sz="2800" dirty="0" smtClean="0"/>
              <a:t>material and review</a:t>
            </a:r>
            <a:endParaRPr lang="en-GB" sz="2800" dirty="0" smtClean="0"/>
          </a:p>
          <a:p>
            <a:endParaRPr lang="en-GB" sz="2000" dirty="0"/>
          </a:p>
          <a:p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13172</TotalTime>
  <Words>130</Words>
  <Application>Microsoft Office PowerPoint</Application>
  <PresentationFormat>On-screen Show (4:3)</PresentationFormat>
  <Paragraphs>36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Publicity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777</cp:revision>
  <cp:lastPrinted>1998-02-10T13:28:06Z</cp:lastPrinted>
  <dcterms:created xsi:type="dcterms:W3CDTF">2004-12-02T14:01:45Z</dcterms:created>
  <dcterms:modified xsi:type="dcterms:W3CDTF">2015-05-14T17:59:40Z</dcterms:modified>
</cp:coreProperties>
</file>