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80" r:id="rId3"/>
    <p:sldId id="270" r:id="rId4"/>
    <p:sldId id="272" r:id="rId5"/>
    <p:sldId id="273" r:id="rId6"/>
    <p:sldId id="274" r:id="rId7"/>
    <p:sldId id="275" r:id="rId8"/>
    <p:sldId id="276" r:id="rId9"/>
    <p:sldId id="278" r:id="rId10"/>
    <p:sldId id="277" r:id="rId11"/>
    <p:sldId id="279" r:id="rId12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4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8993" autoAdjust="0"/>
  </p:normalViewPr>
  <p:slideViewPr>
    <p:cSldViewPr>
      <p:cViewPr varScale="1">
        <p:scale>
          <a:sx n="70" d="100"/>
          <a:sy n="70" d="100"/>
        </p:scale>
        <p:origin x="1186" y="43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802.11-11/1588r0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December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802.11-11/1588r0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December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802.11-11/1588r0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December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00410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48085" y="6475413"/>
            <a:ext cx="119584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48085" y="6475413"/>
            <a:ext cx="119584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495910" y="332601"/>
            <a:ext cx="294959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802.11-15/668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dirty="0" smtClean="0"/>
              <a:t>May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48085" y="6475413"/>
            <a:ext cx="1195840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Sigurd Schelstraete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sz="2800" dirty="0" smtClean="0"/>
              <a:t>Discussion of CID 5879</a:t>
            </a:r>
            <a:endParaRPr lang="en-US" altLang="en-US" sz="2800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2015-11-13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3087983"/>
              </p:ext>
            </p:extLst>
          </p:nvPr>
        </p:nvGraphicFramePr>
        <p:xfrm>
          <a:off x="515938" y="2270125"/>
          <a:ext cx="8186737" cy="2509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" name="Document" r:id="rId4" imgW="8267030" imgH="2531617" progId="Word.Document.8">
                  <p:embed/>
                </p:oleObj>
              </mc:Choice>
              <mc:Fallback>
                <p:oleObj name="Document" r:id="rId4" imgW="8267030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70125"/>
                        <a:ext cx="8186737" cy="2509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 MIMO is a very promising method to further exploit spatial diversity</a:t>
            </a:r>
          </a:p>
          <a:p>
            <a:pPr lvl="1"/>
            <a:r>
              <a:rPr lang="en-US" dirty="0" smtClean="0"/>
              <a:t>Decoupling the sounding and MU reception capabilities allows </a:t>
            </a:r>
            <a:r>
              <a:rPr lang="en-US" dirty="0"/>
              <a:t>for low-complexity enhancements to MU-MIMO</a:t>
            </a:r>
          </a:p>
          <a:p>
            <a:pPr lvl="1"/>
            <a:endParaRPr lang="en-US" dirty="0"/>
          </a:p>
          <a:p>
            <a:r>
              <a:rPr lang="en-US" dirty="0"/>
              <a:t>Minor change to 802.11</a:t>
            </a:r>
          </a:p>
          <a:p>
            <a:pPr lvl="1"/>
            <a:r>
              <a:rPr lang="en-US" dirty="0"/>
              <a:t>No backwards compatibility issues</a:t>
            </a:r>
          </a:p>
          <a:p>
            <a:pPr lvl="1"/>
            <a:r>
              <a:rPr lang="en-US" dirty="0"/>
              <a:t>No new mandatory requirements</a:t>
            </a:r>
          </a:p>
          <a:p>
            <a:pPr lvl="1"/>
            <a:r>
              <a:rPr lang="en-US" dirty="0"/>
              <a:t>Low-complexity</a:t>
            </a:r>
          </a:p>
          <a:p>
            <a:pPr lvl="1"/>
            <a:r>
              <a:rPr lang="en-US" dirty="0" smtClean="0"/>
              <a:t>increases </a:t>
            </a:r>
            <a:r>
              <a:rPr lang="en-US" dirty="0"/>
              <a:t>efficiency of MU-MIMO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9010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MU </a:t>
            </a:r>
            <a:r>
              <a:rPr lang="en-US" dirty="0" err="1"/>
              <a:t>Beamformee</a:t>
            </a:r>
            <a:r>
              <a:rPr lang="en-US" dirty="0"/>
              <a:t> capabilities indication in VHT, IEEE 802.11 submission 802.11-15/0057</a:t>
            </a:r>
          </a:p>
          <a:p>
            <a:pPr marL="0" indent="0">
              <a:buNone/>
            </a:pPr>
            <a:r>
              <a:rPr lang="en-US" dirty="0"/>
              <a:t>[2] Text proposal for </a:t>
            </a:r>
            <a:r>
              <a:rPr lang="en-US" dirty="0" err="1"/>
              <a:t>Beamformee</a:t>
            </a:r>
            <a:r>
              <a:rPr lang="en-US" dirty="0"/>
              <a:t> STS Capabilities, IEEE 802.11 submission </a:t>
            </a:r>
            <a:r>
              <a:rPr lang="en-US" dirty="0" smtClean="0"/>
              <a:t>802.11-15/0058</a:t>
            </a:r>
          </a:p>
          <a:p>
            <a:pPr marL="0" indent="0">
              <a:buNone/>
            </a:pPr>
            <a:r>
              <a:rPr lang="en-US" dirty="0" smtClean="0"/>
              <a:t>[3] </a:t>
            </a:r>
            <a:r>
              <a:rPr lang="en-GB" dirty="0"/>
              <a:t>LB202 CID3297 NSS support </a:t>
            </a:r>
            <a:r>
              <a:rPr lang="en-GB" dirty="0" smtClean="0"/>
              <a:t>partitioning, </a:t>
            </a:r>
            <a:r>
              <a:rPr lang="en-US" dirty="0"/>
              <a:t>IEEE 802.11 submission </a:t>
            </a:r>
            <a:r>
              <a:rPr lang="en-US" dirty="0" smtClean="0"/>
              <a:t>802.11-14/0793r9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647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CID 5879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25" y="1752600"/>
            <a:ext cx="7524750" cy="2676525"/>
          </a:xfrm>
          <a:prstGeom prst="rect">
            <a:avLst/>
          </a:prstGeom>
        </p:spPr>
      </p:pic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685800" y="4724400"/>
            <a:ext cx="7772400" cy="1371600"/>
          </a:xfrm>
        </p:spPr>
        <p:txBody>
          <a:bodyPr/>
          <a:lstStyle/>
          <a:p>
            <a:r>
              <a:rPr lang="en-US" dirty="0" smtClean="0"/>
              <a:t>This submission provides further background</a:t>
            </a:r>
            <a:r>
              <a:rPr lang="en-US" dirty="0"/>
              <a:t> </a:t>
            </a:r>
            <a:r>
              <a:rPr lang="en-US" dirty="0" smtClean="0"/>
              <a:t>and invites discussion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46386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VHT non-AP STA indicates the following MU-related capabilities in the VHT Capabilities element:</a:t>
            </a:r>
          </a:p>
          <a:p>
            <a:pPr lvl="1"/>
            <a:r>
              <a:rPr lang="en-US" dirty="0" err="1"/>
              <a:t>Beamformee</a:t>
            </a:r>
            <a:r>
              <a:rPr lang="en-US" dirty="0"/>
              <a:t> capable:</a:t>
            </a:r>
          </a:p>
          <a:p>
            <a:pPr lvl="2"/>
            <a:r>
              <a:rPr lang="en-US" dirty="0"/>
              <a:t>Whether it can receive frames in MU format</a:t>
            </a:r>
          </a:p>
          <a:p>
            <a:pPr lvl="1"/>
            <a:r>
              <a:rPr lang="en-US" dirty="0"/>
              <a:t>“</a:t>
            </a:r>
            <a:r>
              <a:rPr lang="en-US" dirty="0" err="1"/>
              <a:t>Beamformee</a:t>
            </a:r>
            <a:r>
              <a:rPr lang="en-US" dirty="0"/>
              <a:t> STS capability”</a:t>
            </a:r>
          </a:p>
          <a:p>
            <a:pPr lvl="2"/>
            <a:r>
              <a:rPr lang="en-US" dirty="0"/>
              <a:t>One value indicating:</a:t>
            </a:r>
          </a:p>
          <a:p>
            <a:pPr marL="1371600" lvl="4" indent="-342900">
              <a:buFont typeface="+mj-lt"/>
              <a:buAutoNum type="arabicPeriod"/>
            </a:pPr>
            <a:r>
              <a:rPr lang="en-US" dirty="0"/>
              <a:t>Maximum number of streams it can receive in an NDP, </a:t>
            </a:r>
            <a:r>
              <a:rPr lang="en-US" b="1" u="sng" dirty="0"/>
              <a:t>AND</a:t>
            </a:r>
            <a:endParaRPr lang="en-US" u="sng" dirty="0"/>
          </a:p>
          <a:p>
            <a:pPr marL="1371600" lvl="4" indent="-342900">
              <a:buFont typeface="+mj-lt"/>
              <a:buAutoNum type="arabicPeriod"/>
            </a:pPr>
            <a:r>
              <a:rPr lang="en-US" dirty="0"/>
              <a:t>Maximum number of rows in Compressed feedback, </a:t>
            </a:r>
            <a:r>
              <a:rPr lang="en-US" b="1" u="sng" dirty="0"/>
              <a:t>AND</a:t>
            </a:r>
            <a:endParaRPr lang="en-US" u="sng" dirty="0"/>
          </a:p>
          <a:p>
            <a:pPr marL="1371600" lvl="4" indent="-342900">
              <a:buFont typeface="+mj-lt"/>
              <a:buAutoNum type="arabicPeriod"/>
            </a:pPr>
            <a:r>
              <a:rPr lang="en-US" dirty="0"/>
              <a:t>Maximum value of </a:t>
            </a:r>
            <a:r>
              <a:rPr lang="en-US" dirty="0" err="1"/>
              <a:t>N_sts_total</a:t>
            </a:r>
            <a:r>
              <a:rPr lang="en-US" dirty="0"/>
              <a:t> it can receive in a VHT MU PPDU</a:t>
            </a:r>
          </a:p>
          <a:p>
            <a:r>
              <a:rPr lang="en-US" dirty="0"/>
              <a:t>With the current signaling, </a:t>
            </a:r>
            <a:r>
              <a:rPr lang="en-US" u="sng" dirty="0"/>
              <a:t>1, 2 and 3 are forced to the same value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01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dirty="0" smtClean="0"/>
              <a:t>By indicating these capabilities, vendors can dimension the complexity of the STA </a:t>
            </a:r>
            <a:r>
              <a:rPr lang="en-US" dirty="0" smtClean="0">
                <a:sym typeface="Wingdings" panose="05000000000000000000" pitchFamily="2" charset="2"/>
              </a:rPr>
              <a:t> Good</a:t>
            </a:r>
            <a:endParaRPr lang="en-US" dirty="0" smtClean="0"/>
          </a:p>
          <a:p>
            <a:r>
              <a:rPr lang="en-US" dirty="0" smtClean="0"/>
              <a:t>However:</a:t>
            </a:r>
          </a:p>
          <a:p>
            <a:pPr lvl="1"/>
            <a:r>
              <a:rPr lang="en-US" dirty="0"/>
              <a:t>1 and 2 relate to sounding capabilities</a:t>
            </a:r>
          </a:p>
          <a:p>
            <a:pPr lvl="1"/>
            <a:r>
              <a:rPr lang="en-US" dirty="0"/>
              <a:t>3 relates to reception </a:t>
            </a:r>
            <a:r>
              <a:rPr lang="en-US" dirty="0" smtClean="0"/>
              <a:t>capability of MU data frames</a:t>
            </a:r>
          </a:p>
          <a:p>
            <a:r>
              <a:rPr lang="en-US" dirty="0" smtClean="0"/>
              <a:t>These capabilities incur different complexities in different blocks</a:t>
            </a:r>
          </a:p>
          <a:p>
            <a:pPr lvl="1"/>
            <a:r>
              <a:rPr lang="en-US" dirty="0" smtClean="0"/>
              <a:t>E.g.: sounding feedback requires SVD</a:t>
            </a:r>
          </a:p>
          <a:p>
            <a:pPr lvl="1"/>
            <a:r>
              <a:rPr lang="en-US" dirty="0" smtClean="0"/>
              <a:t>Processing of MU frames mostly affects processing of VHT-LTF</a:t>
            </a:r>
          </a:p>
          <a:p>
            <a:pPr lvl="1"/>
            <a:r>
              <a:rPr lang="en-US" dirty="0"/>
              <a:t>Different operations and complexity at play</a:t>
            </a:r>
          </a:p>
          <a:p>
            <a:r>
              <a:rPr lang="en-US" dirty="0"/>
              <a:t>It is not natural to force these capabilities </a:t>
            </a:r>
            <a:r>
              <a:rPr lang="en-US" dirty="0" smtClean="0"/>
              <a:t>(#streams) to </a:t>
            </a:r>
            <a:r>
              <a:rPr lang="en-US" dirty="0"/>
              <a:t>be the same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the issue?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12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sz="2200" dirty="0" smtClean="0"/>
              <a:t>An AP </a:t>
            </a:r>
            <a:r>
              <a:rPr lang="en-US" sz="2200" dirty="0"/>
              <a:t>receives 4SS feedback from four </a:t>
            </a:r>
            <a:r>
              <a:rPr lang="en-US" sz="2200" dirty="0" smtClean="0"/>
              <a:t>2x2 </a:t>
            </a:r>
            <a:r>
              <a:rPr lang="en-US" sz="2200" dirty="0"/>
              <a:t>devices and manages to form an 8-stream precoding </a:t>
            </a:r>
            <a:r>
              <a:rPr lang="en-US" sz="2200" dirty="0" smtClean="0"/>
              <a:t>matrix</a:t>
            </a:r>
          </a:p>
          <a:p>
            <a:r>
              <a:rPr lang="en-US" sz="2200" dirty="0" smtClean="0"/>
              <a:t>Optimal use of MU could allow sending 2 streams to each of the four users</a:t>
            </a:r>
          </a:p>
          <a:p>
            <a:r>
              <a:rPr lang="en-US" sz="2200" dirty="0" smtClean="0"/>
              <a:t>However:</a:t>
            </a:r>
            <a:endParaRPr lang="en-US" sz="2200" dirty="0"/>
          </a:p>
          <a:p>
            <a:pPr lvl="1"/>
            <a:r>
              <a:rPr lang="en-US" dirty="0" smtClean="0"/>
              <a:t>The AP </a:t>
            </a:r>
            <a:r>
              <a:rPr lang="en-US" dirty="0"/>
              <a:t>can not send </a:t>
            </a:r>
            <a:r>
              <a:rPr lang="en-US" dirty="0" smtClean="0"/>
              <a:t>a </a:t>
            </a:r>
            <a:r>
              <a:rPr lang="en-US" dirty="0"/>
              <a:t>4-users MU frame with </a:t>
            </a:r>
            <a:r>
              <a:rPr lang="en-US" dirty="0" err="1"/>
              <a:t>N_STS_total</a:t>
            </a:r>
            <a:r>
              <a:rPr lang="en-US" dirty="0"/>
              <a:t> = 8 (2+2+2+2 MU</a:t>
            </a:r>
            <a:r>
              <a:rPr lang="en-US" dirty="0" smtClean="0"/>
              <a:t>) even if each of the STAs could receive </a:t>
            </a:r>
            <a:r>
              <a:rPr lang="en-US" dirty="0" err="1"/>
              <a:t>N_STS_total</a:t>
            </a:r>
            <a:r>
              <a:rPr lang="en-US" dirty="0"/>
              <a:t> = 8 </a:t>
            </a:r>
          </a:p>
          <a:p>
            <a:pPr lvl="1"/>
            <a:r>
              <a:rPr lang="en-US" dirty="0"/>
              <a:t>Instead it can only address two users at a time (2+2 MU) to comply with </a:t>
            </a:r>
            <a:r>
              <a:rPr lang="en-US" dirty="0" err="1"/>
              <a:t>N_STS_total</a:t>
            </a:r>
            <a:r>
              <a:rPr lang="en-US" dirty="0"/>
              <a:t> ≤ 4</a:t>
            </a:r>
          </a:p>
          <a:p>
            <a:pPr lvl="1"/>
            <a:r>
              <a:rPr lang="en-US" dirty="0" smtClean="0"/>
              <a:t>Under the current definitions only STAs providing 8SS feedback could receiver </a:t>
            </a:r>
            <a:r>
              <a:rPr lang="en-US" dirty="0" err="1"/>
              <a:t>N_STS_total</a:t>
            </a:r>
            <a:r>
              <a:rPr lang="en-US" dirty="0"/>
              <a:t> = 8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949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Decoupling </a:t>
            </a:r>
            <a:r>
              <a:rPr lang="en-US" dirty="0" smtClean="0"/>
              <a:t>the capabilities for sounding and MU reception allows </a:t>
            </a:r>
            <a:r>
              <a:rPr lang="en-US" dirty="0"/>
              <a:t>for </a:t>
            </a:r>
            <a:r>
              <a:rPr lang="en-US" dirty="0" smtClean="0"/>
              <a:t>better efficiency of </a:t>
            </a:r>
            <a:r>
              <a:rPr lang="en-US" dirty="0" smtClean="0"/>
              <a:t>MU-MIMO</a:t>
            </a:r>
          </a:p>
          <a:p>
            <a:r>
              <a:rPr lang="en-US" dirty="0" smtClean="0"/>
              <a:t>Decoupling allows vendors to better “mix and match” functionality related to MU</a:t>
            </a:r>
            <a:endParaRPr lang="en-US" dirty="0" smtClean="0"/>
          </a:p>
          <a:p>
            <a:r>
              <a:rPr lang="en-US" dirty="0" smtClean="0"/>
              <a:t>Under the current protocol, use of MU-MIMO and MU grouping is needlessly constrained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- conclusion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539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dirty="0"/>
              <a:t>Decouple the signaling of both capabilities</a:t>
            </a:r>
          </a:p>
          <a:p>
            <a:pPr lvl="1"/>
            <a:r>
              <a:rPr lang="en-US" dirty="0"/>
              <a:t>One value for sounding capabilities</a:t>
            </a:r>
          </a:p>
          <a:p>
            <a:pPr lvl="2"/>
            <a:r>
              <a:rPr lang="en-US" dirty="0"/>
              <a:t>Max number of streams in NDP</a:t>
            </a:r>
          </a:p>
          <a:p>
            <a:pPr lvl="2"/>
            <a:r>
              <a:rPr lang="en-US" dirty="0"/>
              <a:t>Max number of rows (per tone) in compressed feedback</a:t>
            </a:r>
          </a:p>
          <a:p>
            <a:pPr lvl="1"/>
            <a:r>
              <a:rPr lang="en-US" dirty="0"/>
              <a:t>One value for MU PPDU max </a:t>
            </a:r>
            <a:r>
              <a:rPr lang="en-US" dirty="0" err="1"/>
              <a:t>N_sts_total</a:t>
            </a:r>
            <a:r>
              <a:rPr lang="en-US" dirty="0"/>
              <a:t> capability</a:t>
            </a:r>
          </a:p>
          <a:p>
            <a:r>
              <a:rPr lang="en-US" dirty="0"/>
              <a:t>This maintains maximum flexibility in </a:t>
            </a:r>
            <a:r>
              <a:rPr lang="en-US" dirty="0" smtClean="0"/>
              <a:t>operation and design</a:t>
            </a:r>
          </a:p>
          <a:p>
            <a:pPr lvl="1"/>
            <a:r>
              <a:rPr lang="en-US" dirty="0" smtClean="0"/>
              <a:t>STAs is no longer forced </a:t>
            </a:r>
            <a:r>
              <a:rPr lang="en-US" dirty="0"/>
              <a:t>to implement </a:t>
            </a:r>
            <a:r>
              <a:rPr lang="en-US" dirty="0" smtClean="0"/>
              <a:t>both extended </a:t>
            </a:r>
            <a:r>
              <a:rPr lang="en-US" dirty="0"/>
              <a:t>sounding capabilities </a:t>
            </a:r>
            <a:r>
              <a:rPr lang="en-US" dirty="0" smtClean="0"/>
              <a:t>and PPDU </a:t>
            </a:r>
            <a:r>
              <a:rPr lang="en-US" dirty="0"/>
              <a:t>processing capabilities</a:t>
            </a:r>
          </a:p>
          <a:p>
            <a:pPr lvl="1"/>
            <a:r>
              <a:rPr lang="en-US" dirty="0" smtClean="0"/>
              <a:t>No new mandatory requirements</a:t>
            </a:r>
          </a:p>
          <a:p>
            <a:pPr lvl="1"/>
            <a:r>
              <a:rPr lang="en-US" dirty="0" smtClean="0"/>
              <a:t>Full backwards interoperability can be guaranteed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20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Previous proposal [1, 2] used reserved bits in the “</a:t>
            </a:r>
            <a:r>
              <a:rPr lang="en-US" dirty="0"/>
              <a:t>Supported VHT-MCS and NSS </a:t>
            </a:r>
            <a:r>
              <a:rPr lang="en-US" dirty="0" smtClean="0"/>
              <a:t>Set” field of the VHT </a:t>
            </a:r>
            <a:r>
              <a:rPr lang="en-US" dirty="0"/>
              <a:t>Capabilities </a:t>
            </a:r>
            <a:r>
              <a:rPr lang="en-US" dirty="0" smtClean="0"/>
              <a:t>Element</a:t>
            </a:r>
          </a:p>
          <a:p>
            <a:pPr lvl="1"/>
            <a:r>
              <a:rPr lang="en-US" dirty="0" smtClean="0"/>
              <a:t>Some of these bits were also claimed in an unrelated proposal (see [3])</a:t>
            </a:r>
          </a:p>
          <a:p>
            <a:r>
              <a:rPr lang="en-US" dirty="0" smtClean="0"/>
              <a:t>A different approach is to use the extensible nature of the </a:t>
            </a:r>
            <a:r>
              <a:rPr lang="en-US" dirty="0"/>
              <a:t>“Supported VHT-MCS and NSS Set” field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435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implementation (2)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269" y="1524000"/>
            <a:ext cx="8215313" cy="4790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79617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IEEE-2015</Template>
  <TotalTime>74</TotalTime>
  <Words>627</Words>
  <Application>Microsoft Office PowerPoint</Application>
  <PresentationFormat>On-screen Show (4:3)</PresentationFormat>
  <Paragraphs>101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Times New Roman</vt:lpstr>
      <vt:lpstr>Wingdings</vt:lpstr>
      <vt:lpstr>802-11-Submission</vt:lpstr>
      <vt:lpstr>Document</vt:lpstr>
      <vt:lpstr>Discussion of CID 5879</vt:lpstr>
      <vt:lpstr>CID 5879</vt:lpstr>
      <vt:lpstr>Background</vt:lpstr>
      <vt:lpstr>What’s the issue?</vt:lpstr>
      <vt:lpstr>Example</vt:lpstr>
      <vt:lpstr>Example - conclusion</vt:lpstr>
      <vt:lpstr>Proposal</vt:lpstr>
      <vt:lpstr>Implementation</vt:lpstr>
      <vt:lpstr>Example implementation (2)</vt:lpstr>
      <vt:lpstr>Conclusion</vt:lpstr>
      <vt:lpstr>References</vt:lpstr>
    </vt:vector>
  </TitlesOfParts>
  <Company>Quantenna Communications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Sigurd Schelstraete</dc:creator>
  <cp:lastModifiedBy>Sigurd Schelstraete</cp:lastModifiedBy>
  <cp:revision>22</cp:revision>
  <cp:lastPrinted>1998-02-10T13:28:06Z</cp:lastPrinted>
  <dcterms:created xsi:type="dcterms:W3CDTF">2015-05-12T23:04:55Z</dcterms:created>
  <dcterms:modified xsi:type="dcterms:W3CDTF">2015-05-13T16:47:11Z</dcterms:modified>
</cp:coreProperties>
</file>