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497" r:id="rId3"/>
    <p:sldId id="491" r:id="rId4"/>
    <p:sldId id="493" r:id="rId5"/>
    <p:sldId id="492" r:id="rId6"/>
    <p:sldId id="494" r:id="rId7"/>
    <p:sldId id="498" r:id="rId8"/>
    <p:sldId id="496" r:id="rId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7" autoAdjust="0"/>
    <p:restoredTop sz="98109" autoAdjust="0"/>
  </p:normalViewPr>
  <p:slideViewPr>
    <p:cSldViewPr>
      <p:cViewPr varScale="1">
        <p:scale>
          <a:sx n="104" d="100"/>
          <a:sy n="104" d="100"/>
        </p:scale>
        <p:origin x="-120" y="-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8" y="78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P802.11-15/0667r1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BA7524A1-3D73-7D46-9F01-B48D5D3DB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P802.11-15/0667r1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1B7C4E39-0B0F-7845-91A7-D810512B9B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2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P802.11-15/0667r1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28EBCAB7-A961-C748-BA39-7C2FB219065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654050" y="126484"/>
            <a:ext cx="718195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Calibri" charset="0"/>
              </a:rPr>
              <a:t>May 2015</a:t>
            </a:r>
            <a:endParaRPr lang="en-US" sz="1200">
              <a:latin typeface="Calibri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xfrm>
            <a:off x="3657392" y="8985250"/>
            <a:ext cx="7799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1AF35-34DE-444B-9B37-A4E558A16AB0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P802.11-15/0667r1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B7C4E39-0B0F-7845-91A7-D810512B9B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8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654050" y="126484"/>
            <a:ext cx="718195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Calibri" charset="0"/>
              </a:rPr>
              <a:t>May 2015</a:t>
            </a:r>
            <a:endParaRPr lang="en-US" sz="1200">
              <a:latin typeface="Calibri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 bwMode="auto">
          <a:xfrm>
            <a:off x="3657392" y="8985250"/>
            <a:ext cx="7799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906875-DD79-2747-AB8F-CE0F9006BAF9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E19A702-8D61-DA40-BAED-0D68F7693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6194611-4792-364C-837E-A04B5261F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BF2CAFB-ADFD-B848-B800-CBF8451CD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066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21BAD72-3FA3-0443-AF57-ABE30D2AC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07E2395-9832-434C-915E-5A5554E61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D5777D5-75AC-B44F-BE13-06A2EFBD8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FDE2964-C12C-2B4C-BAF8-3F56449A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477C6A4-E0FE-C54A-8B4C-8D14B0825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BB26D7F-8714-4246-8FD6-84ABBFA0E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4C6A4A8-B33E-7A42-8246-EA297EB53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6A4FEAF-7174-E047-83E5-4846D280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379CD0C-3B38-F74B-83B1-D21E9DF20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19E3275A-E46C-D84B-8464-101992D07C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540822" y="332601"/>
            <a:ext cx="2962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ctr"/>
            <a:r>
              <a:rPr lang="en-US" sz="1800" b="1" dirty="0"/>
              <a:t>doc.: IEEE </a:t>
            </a:r>
            <a:r>
              <a:rPr lang="en-US" sz="1800" b="1" dirty="0" smtClean="0"/>
              <a:t>P802.11-15/</a:t>
            </a:r>
            <a:r>
              <a:rPr lang="en-US" sz="1800" b="1" dirty="0" smtClean="0"/>
              <a:t>0667r1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3e3e3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waiirevealed.com/resort-reviews/kauai-beach-resort/" TargetMode="External"/><Relationship Id="rId3" Type="http://schemas.openxmlformats.org/officeDocument/2006/relationships/hyperlink" Target="http://www.kauaibeachresorthawaii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astlake@pothole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CEC91F7-929A-F34C-9B79-77717372B2B7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Ad Hoc Meeting </a:t>
            </a:r>
            <a:r>
              <a:rPr lang="en-US" dirty="0" err="1" smtClean="0">
                <a:latin typeface="Arial" charset="0"/>
              </a:rPr>
              <a:t>Kaua‘i</a:t>
            </a:r>
            <a:r>
              <a:rPr lang="en-US" dirty="0" smtClean="0">
                <a:latin typeface="Arial" charset="0"/>
              </a:rPr>
              <a:t>, Hawai‘i</a:t>
            </a:r>
            <a:endParaRPr lang="en-US" dirty="0">
              <a:latin typeface="Arial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1219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1800" dirty="0">
                <a:latin typeface="Arial" charset="0"/>
              </a:rPr>
              <a:t>Date:</a:t>
            </a:r>
            <a:r>
              <a:rPr lang="en-US" sz="1800" b="0" dirty="0">
                <a:latin typeface="Arial" charset="0"/>
              </a:rPr>
              <a:t> </a:t>
            </a:r>
            <a:r>
              <a:rPr lang="en-US" sz="1800" b="0" dirty="0" smtClean="0">
                <a:latin typeface="Arial" charset="0"/>
              </a:rPr>
              <a:t>2015-05-13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057400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</a:p>
        </p:txBody>
      </p:sp>
      <p:graphicFrame>
        <p:nvGraphicFramePr>
          <p:cNvPr id="30754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348777"/>
              </p:ext>
            </p:extLst>
          </p:nvPr>
        </p:nvGraphicFramePr>
        <p:xfrm>
          <a:off x="685800" y="2590799"/>
          <a:ext cx="7772400" cy="1066801"/>
        </p:xfrm>
        <a:graphic>
          <a:graphicData uri="http://schemas.openxmlformats.org/drawingml/2006/table">
            <a:tbl>
              <a:tblPr/>
              <a:tblGrid>
                <a:gridCol w="1701800"/>
                <a:gridCol w="1406525"/>
                <a:gridCol w="1387475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Eastlake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hlinkClick r:id="rId3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presentation is a proposal for a Task Group ad hoc in July before the Waikoloa WG meeting.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21BAD72-3FA3-0443-AF57-ABE30D2ACA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27075"/>
            <a:ext cx="8229600" cy="720725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Kaua‘i</a:t>
            </a:r>
            <a: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  <a:t> Beach </a:t>
            </a:r>
            <a:r>
              <a:rPr lang="en-US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Resort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E34E77-6E23-C84A-B933-E461232055A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7843838" cy="719138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ea typeface="ＭＳ Ｐゴシック" pitchFamily="-111" charset="-128"/>
                <a:cs typeface="ＭＳ Ｐゴシック" pitchFamily="-111" charset="-128"/>
              </a:rPr>
              <a:t>4331 Kauai Beach Drive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ea typeface="ＭＳ Ｐゴシック" pitchFamily="-111" charset="-128"/>
                <a:cs typeface="ＭＳ Ｐゴシック" pitchFamily="-111" charset="-128"/>
              </a:rPr>
              <a:t>Lihue, HI 96766</a:t>
            </a:r>
            <a:endParaRPr lang="en-US" sz="2000" dirty="0" smtClean="0"/>
          </a:p>
        </p:txBody>
      </p:sp>
      <p:pic>
        <p:nvPicPr>
          <p:cNvPr id="17413" name="Picture 1" descr="kbrPoolGree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312"/>
            <a:ext cx="74056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Venue</a:t>
            </a:r>
            <a:endParaRPr lang="en-US" sz="48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err="1"/>
              <a:t>Kaua‘i</a:t>
            </a:r>
            <a:r>
              <a:rPr lang="en-US" sz="3600" dirty="0"/>
              <a:t> Beach Resort, </a:t>
            </a:r>
            <a:r>
              <a:rPr lang="en-US" sz="3600" dirty="0" smtClean="0"/>
              <a:t>Hawai‘i</a:t>
            </a:r>
            <a:endParaRPr lang="en-US" sz="36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://www.hawaiirevealed.com/resort-reviews/kauai-beach-resort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 smtClean="0">
                <a:hlinkClick r:id="rId3"/>
              </a:rPr>
              <a:t>http://www.kauaibeachresorthawaii.com</a:t>
            </a:r>
            <a:endParaRPr lang="en-US" u="sng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Venue of three previous successful meetings:</a:t>
            </a:r>
          </a:p>
          <a:p>
            <a:pPr lvl="1" eaLnBrk="1" hangingPunct="1"/>
            <a:r>
              <a:rPr lang="en-US" sz="2400" dirty="0">
                <a:latin typeface="+mj-lt"/>
                <a:ea typeface="ＭＳ Ｐゴシック" charset="0"/>
              </a:rPr>
              <a:t>12-14 September 2007, 802.11 TGs &amp;</a:t>
            </a:r>
            <a:r>
              <a:rPr lang="en-US" sz="2400" dirty="0" err="1">
                <a:latin typeface="+mj-lt"/>
                <a:ea typeface="ＭＳ Ｐゴシック" charset="0"/>
              </a:rPr>
              <a:t>TGr</a:t>
            </a:r>
            <a:r>
              <a:rPr lang="en-US" sz="2400" dirty="0">
                <a:latin typeface="+mj-lt"/>
                <a:ea typeface="ＭＳ Ｐゴシック" charset="0"/>
              </a:rPr>
              <a:t> Ad Hoc</a:t>
            </a:r>
          </a:p>
          <a:p>
            <a:pPr lvl="1" eaLnBrk="1" hangingPunct="1"/>
            <a:r>
              <a:rPr lang="en-US" sz="2400" dirty="0">
                <a:latin typeface="+mj-lt"/>
                <a:ea typeface="ＭＳ Ｐゴシック" charset="0"/>
              </a:rPr>
              <a:t>3-5 September 2008, 802.11 </a:t>
            </a:r>
            <a:r>
              <a:rPr lang="en-US" sz="2400" dirty="0" err="1">
                <a:latin typeface="+mj-lt"/>
                <a:ea typeface="ＭＳ Ｐゴシック" charset="0"/>
              </a:rPr>
              <a:t>TGn</a:t>
            </a:r>
            <a:r>
              <a:rPr lang="en-US" sz="2400" dirty="0">
                <a:latin typeface="+mj-lt"/>
                <a:ea typeface="ＭＳ Ｐゴシック" charset="0"/>
              </a:rPr>
              <a:t>, TGs, &amp; </a:t>
            </a:r>
            <a:r>
              <a:rPr lang="en-US" sz="2400" dirty="0" err="1">
                <a:latin typeface="+mj-lt"/>
                <a:ea typeface="ＭＳ Ｐゴシック" charset="0"/>
              </a:rPr>
              <a:t>TGu</a:t>
            </a:r>
            <a:r>
              <a:rPr lang="en-US" sz="2400" dirty="0">
                <a:latin typeface="+mj-lt"/>
                <a:ea typeface="ＭＳ Ｐゴシック" charset="0"/>
              </a:rPr>
              <a:t> Ad Hoc</a:t>
            </a:r>
          </a:p>
          <a:p>
            <a:pPr lvl="1" eaLnBrk="1" hangingPunct="1"/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10-13 January 2011, 802.1 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Interim Meeting</a:t>
            </a:r>
            <a:endParaRPr lang="en-US" sz="3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C3448A-E437-A040-87EE-62386CB7293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8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Basic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Available </a:t>
            </a:r>
            <a:r>
              <a:rPr lang="en-US" dirty="0" smtClean="0"/>
              <a:t>Dates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Wednesday-Friday, 8-10 July 2015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Free </a:t>
            </a:r>
            <a:r>
              <a:rPr lang="en-US" dirty="0"/>
              <a:t>shuttle from </a:t>
            </a:r>
            <a:r>
              <a:rPr lang="en-US" dirty="0" smtClean="0"/>
              <a:t>airport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Room Rate (excluding tax)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$171 single/double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Registration rates (includes </a:t>
            </a:r>
            <a:r>
              <a:rPr lang="en-US" b="1" dirty="0" smtClean="0">
                <a:ea typeface="+mn-ea"/>
              </a:rPr>
              <a:t>lunch &amp; snacks</a:t>
            </a:r>
            <a:r>
              <a:rPr lang="en-US" dirty="0" smtClean="0">
                <a:ea typeface="+mn-ea"/>
              </a:rPr>
              <a:t>):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Early bird $395 until May 29, 2015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Regular $475 until June 26, 2015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At the door $565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(Companion rate, lunch &amp; snacks, $95)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Questions?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  <a:hlinkClick r:id="rId2"/>
              </a:rPr>
              <a:t>eastlake@pothole.com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712EE4-8A04-6B4D-A988-38DFEE87387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938212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4650"/>
            <a:ext cx="82296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Airport LIH, Service by:  Alaskan, American, Delta, go!, Hawaiian, Island Air, United, US Airways, and West Jet.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FE1621-B9C2-E444-AFA5-BA1E8327D25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1449"/>
            <a:ext cx="8229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More Data</a:t>
            </a:r>
            <a:endParaRPr lang="en-US" sz="48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Room Rate (excluding tax totaling 13.416%)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$171 single/double, +$40 for additional adult, children under 17 in same room free.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Rate applies for 4 days before and 4 days after meeting dates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Includes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Parking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Wi-Fi throughout the resort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24 hour fitness center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DVD movie and PS3 game rentals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Complimentary Beverage and 1-hour Polynesian show on Tuesdays 5pm-6pm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There is a </a:t>
            </a:r>
            <a:r>
              <a:rPr lang="en-US" sz="1800" dirty="0" err="1"/>
              <a:t>porterage</a:t>
            </a:r>
            <a:r>
              <a:rPr lang="en-US" sz="1800" dirty="0"/>
              <a:t> charge of $7.29 if the hotel handles your baggage.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712EE4-8A04-6B4D-A988-38DFEE87387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Kaua‘i</a:t>
            </a:r>
            <a:r>
              <a:rPr lang="en-US" altLang="ja-JP" b="1">
                <a:latin typeface="Calibri" charset="0"/>
                <a:ea typeface="ＭＳ Ｐゴシック" charset="0"/>
                <a:cs typeface="ＭＳ Ｐゴシック" charset="0"/>
              </a:rPr>
              <a:t> Beach Resort, Hawai‘i</a:t>
            </a: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058B6-7964-204A-AAD5-9795C3AA54C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5750"/>
            <a:ext cx="7958138" cy="990600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27" dirty="0" smtClean="0">
                <a:ea typeface="ＭＳ Ｐゴシック" pitchFamily="-111" charset="-128"/>
                <a:cs typeface="ＭＳ Ｐゴシック" pitchFamily="-111" charset="-128"/>
              </a:rPr>
              <a:t>4331 Kauai Beach Drive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27" dirty="0" smtClean="0">
                <a:ea typeface="ＭＳ Ｐゴシック" pitchFamily="-111" charset="-128"/>
                <a:cs typeface="ＭＳ Ｐゴシック" pitchFamily="-111" charset="-128"/>
              </a:rPr>
              <a:t>Lihue, HI 96766</a:t>
            </a:r>
            <a:endParaRPr lang="en-US" sz="3027" dirty="0" smtClean="0">
              <a:ea typeface="+mn-ea"/>
              <a:cs typeface="+mn-cs"/>
            </a:endParaRP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250"/>
            <a:ext cx="82296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59444</TotalTime>
  <Words>469</Words>
  <Application>Microsoft Macintosh PowerPoint</Application>
  <PresentationFormat>On-screen Show (4:3)</PresentationFormat>
  <Paragraphs>91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802-11-Submission</vt:lpstr>
      <vt:lpstr>Ad Hoc Meeting Kaua‘i, Hawai‘i</vt:lpstr>
      <vt:lpstr>Abstract</vt:lpstr>
      <vt:lpstr>Kaua‘i Beach Resort</vt:lpstr>
      <vt:lpstr>Venue</vt:lpstr>
      <vt:lpstr>Basic Data</vt:lpstr>
      <vt:lpstr>Transport</vt:lpstr>
      <vt:lpstr>More Data</vt:lpstr>
      <vt:lpstr>Kaua‘i Beach Resort, Hawai‘i</vt:lpstr>
    </vt:vector>
  </TitlesOfParts>
  <Company>Huawei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2014 802.11ak Agenda</dc:title>
  <dc:creator>Donald Eastlake 3rd</dc:creator>
  <dc:description>Donald Eastlake, Huawei Technologies</dc:description>
  <cp:lastModifiedBy>Donald Eastlake</cp:lastModifiedBy>
  <cp:revision>821</cp:revision>
  <cp:lastPrinted>1998-02-10T13:28:06Z</cp:lastPrinted>
  <dcterms:created xsi:type="dcterms:W3CDTF">2006-12-04T03:46:13Z</dcterms:created>
  <dcterms:modified xsi:type="dcterms:W3CDTF">2015-05-13T20:24:10Z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1431365734</vt:lpwstr>
  </property>
</Properties>
</file>