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678" y="-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802.11-15/0660r1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802.11-15/0660r1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802.11-15/0660r1</a:t>
            </a:r>
            <a:endParaRPr lang="en-GB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802.11-15/0660r1</a:t>
            </a:r>
            <a:endParaRPr lang="en-GB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802.11-15/0660r1</a:t>
            </a:r>
            <a:endParaRPr lang="en-GB" sz="14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802.11-15/0660r0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TGaq</a:t>
            </a:r>
            <a:r>
              <a:rPr lang="en-GB" dirty="0" smtClean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2015-05-15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3071020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9" name="Document" r:id="rId4" imgW="8146441" imgH="2307918" progId="Word.Document.8">
                  <p:embed/>
                </p:oleObj>
              </mc:Choice>
              <mc:Fallback>
                <p:oleObj name="Document" r:id="rId4" imgW="8146441" imgH="2307918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</a:t>
            </a:r>
            <a:r>
              <a:rPr lang="en-GB" sz="3200" dirty="0" err="1" smtClean="0"/>
              <a:t>TGaq</a:t>
            </a:r>
            <a:r>
              <a:rPr lang="en-GB" sz="3200" dirty="0" smtClean="0"/>
              <a:t> (Pre-Association Discovery) for May 2015, Vancouver, British Colombia, Canada.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GB" sz="1800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88731"/>
          </a:xfrm>
        </p:spPr>
        <p:txBody>
          <a:bodyPr/>
          <a:lstStyle/>
          <a:p>
            <a:r>
              <a:rPr lang="en-GB" dirty="0"/>
              <a:t>Secretary position is open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Letter Ballot 208</a:t>
            </a:r>
          </a:p>
          <a:p>
            <a:pPr lvl="1"/>
            <a:r>
              <a:rPr lang="en-GB" dirty="0" smtClean="0"/>
              <a:t>702 comments</a:t>
            </a:r>
          </a:p>
          <a:p>
            <a:pPr lvl="1"/>
            <a:r>
              <a:rPr lang="en-GB" dirty="0" smtClean="0"/>
              <a:t>Resolved 145 technical </a:t>
            </a:r>
            <a:r>
              <a:rPr lang="en-GB" dirty="0" smtClean="0"/>
              <a:t>and 146 editorial comments</a:t>
            </a:r>
            <a:endParaRPr lang="en-GB" dirty="0" smtClean="0"/>
          </a:p>
          <a:p>
            <a:pPr lvl="1"/>
            <a:r>
              <a:rPr lang="en-GB" dirty="0" smtClean="0"/>
              <a:t>337 technical remaining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Ad Hoc request for Sunday 12</a:t>
            </a:r>
            <a:r>
              <a:rPr lang="en-GB" baseline="30000" dirty="0" smtClean="0"/>
              <a:t>th</a:t>
            </a:r>
            <a:r>
              <a:rPr lang="en-GB" dirty="0" smtClean="0"/>
              <a:t> July in Waikoloa, Hawaii</a:t>
            </a:r>
          </a:p>
          <a:p>
            <a:endParaRPr lang="en-GB" dirty="0"/>
          </a:p>
          <a:p>
            <a:r>
              <a:rPr lang="en-GB" dirty="0" smtClean="0"/>
              <a:t>5 Teleconferences</a:t>
            </a:r>
          </a:p>
          <a:p>
            <a:endParaRPr lang="en-GB" dirty="0" smtClean="0"/>
          </a:p>
          <a:p>
            <a:r>
              <a:rPr lang="en-GB" dirty="0" smtClean="0"/>
              <a:t>Plans for July 2015</a:t>
            </a:r>
            <a:endParaRPr lang="en-GB" sz="2000" dirty="0" smtClean="0"/>
          </a:p>
          <a:p>
            <a:pPr lvl="1"/>
            <a:r>
              <a:rPr lang="en-GB" dirty="0" smtClean="0"/>
              <a:t>Letter ballot comment resolution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13379</TotalTime>
  <Words>129</Words>
  <Application>Microsoft Office PowerPoint</Application>
  <PresentationFormat>On-screen Show (4:3)</PresentationFormat>
  <Paragraphs>39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782</cp:revision>
  <cp:lastPrinted>1998-02-10T13:28:06Z</cp:lastPrinted>
  <dcterms:created xsi:type="dcterms:W3CDTF">2004-12-02T14:01:45Z</dcterms:created>
  <dcterms:modified xsi:type="dcterms:W3CDTF">2015-05-15T00:08:30Z</dcterms:modified>
</cp:coreProperties>
</file>