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6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802.11-15/0660r0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802.11-15/0660r0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802.11-15/0660r0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2015-05-15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2015, Vancouver, British Colombia, Canada.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/>
              <a:t>Secretary position is open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Letter </a:t>
            </a:r>
            <a:r>
              <a:rPr lang="en-GB" dirty="0" smtClean="0"/>
              <a:t>Ballot 208</a:t>
            </a:r>
          </a:p>
          <a:p>
            <a:pPr lvl="1"/>
            <a:r>
              <a:rPr lang="en-GB" dirty="0" smtClean="0"/>
              <a:t>702 </a:t>
            </a:r>
            <a:r>
              <a:rPr lang="en-GB" dirty="0" smtClean="0"/>
              <a:t>comments</a:t>
            </a:r>
          </a:p>
          <a:p>
            <a:pPr lvl="1"/>
            <a:r>
              <a:rPr lang="en-GB" dirty="0" smtClean="0"/>
              <a:t>Resolved </a:t>
            </a:r>
            <a:r>
              <a:rPr lang="en-GB" dirty="0" smtClean="0"/>
              <a:t>145</a:t>
            </a:r>
            <a:r>
              <a:rPr lang="en-GB" dirty="0" smtClean="0"/>
              <a:t> </a:t>
            </a:r>
            <a:r>
              <a:rPr lang="en-GB" dirty="0" smtClean="0"/>
              <a:t>technical and assigned 152 to the </a:t>
            </a:r>
            <a:r>
              <a:rPr lang="en-GB" dirty="0" smtClean="0"/>
              <a:t>editor</a:t>
            </a:r>
          </a:p>
          <a:p>
            <a:pPr lvl="1"/>
            <a:r>
              <a:rPr lang="en-GB" dirty="0" smtClean="0"/>
              <a:t>337 technical remaining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Ad Hoc request for Sunday 12</a:t>
            </a:r>
            <a:r>
              <a:rPr lang="en-GB" baseline="30000" dirty="0" smtClean="0"/>
              <a:t>th</a:t>
            </a:r>
            <a:r>
              <a:rPr lang="en-GB" dirty="0" smtClean="0"/>
              <a:t> July in Waikoloa, Hawaii</a:t>
            </a:r>
          </a:p>
          <a:p>
            <a:endParaRPr lang="en-GB" dirty="0"/>
          </a:p>
          <a:p>
            <a:r>
              <a:rPr lang="en-GB" dirty="0" smtClean="0"/>
              <a:t>5 Teleconferences</a:t>
            </a:r>
          </a:p>
          <a:p>
            <a:endParaRPr lang="en-GB" dirty="0" smtClean="0"/>
          </a:p>
          <a:p>
            <a:r>
              <a:rPr lang="en-GB" dirty="0" smtClean="0"/>
              <a:t>Plans for July 2015</a:t>
            </a:r>
            <a:endParaRPr lang="en-GB" sz="2000" dirty="0" smtClean="0"/>
          </a:p>
          <a:p>
            <a:pPr lvl="1"/>
            <a:r>
              <a:rPr lang="en-GB" dirty="0" smtClean="0"/>
              <a:t>Letter ballot 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13379</TotalTime>
  <Words>131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780</cp:revision>
  <cp:lastPrinted>1998-02-10T13:28:06Z</cp:lastPrinted>
  <dcterms:created xsi:type="dcterms:W3CDTF">2004-12-02T14:01:45Z</dcterms:created>
  <dcterms:modified xsi:type="dcterms:W3CDTF">2015-05-14T23:38:10Z</dcterms:modified>
</cp:coreProperties>
</file>