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63" r:id="rId5"/>
    <p:sldId id="265" r:id="rId6"/>
    <p:sldId id="264" r:id="rId7"/>
    <p:sldId id="266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-122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3" name="Date Placeholder 1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802.11-15/0658r0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netsociety.org/what-we-do/where-we-work/asia/south-asia/wireless-communitie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ndw.net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Walter </a:t>
            </a:r>
            <a:r>
              <a:rPr lang="en-GB" dirty="0" err="1" smtClean="0"/>
              <a:t>Pienciak</a:t>
            </a:r>
            <a:r>
              <a:rPr lang="en-GB" dirty="0" smtClean="0"/>
              <a:t>, IEEE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IEEE/ISOC Wireless Training Program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5762144"/>
              </p:ext>
            </p:extLst>
          </p:nvPr>
        </p:nvGraphicFramePr>
        <p:xfrm>
          <a:off x="517525" y="2281238"/>
          <a:ext cx="8108950" cy="252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4" imgW="8245941" imgH="2580574" progId="Word.Document.8">
                  <p:embed/>
                </p:oleObj>
              </mc:Choice>
              <mc:Fallback>
                <p:oleObj name="Document" r:id="rId4" imgW="8245941" imgH="258057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8108950" cy="2522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Walter </a:t>
            </a:r>
            <a:r>
              <a:rPr lang="en-GB" dirty="0" err="1" smtClean="0"/>
              <a:t>Pienciak</a:t>
            </a:r>
            <a:r>
              <a:rPr lang="en-GB" dirty="0" smtClean="0"/>
              <a:t>, IEEE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indent="-341313"/>
            <a:r>
              <a:rPr lang="en-GB" altLang="en-US" dirty="0">
                <a:latin typeface="Times New Roman" pitchFamily="16" charset="0"/>
                <a:ea typeface="MS Gothic" charset="-128"/>
              </a:rPr>
              <a:t>The IEEE and the Internet Society (ISOC) are partnered in a project to provide on-line training that will allow rural and underserved communities to deploy and admin wireless networks.</a:t>
            </a:r>
          </a:p>
          <a:p>
            <a:pPr indent="-341313"/>
            <a:endParaRPr lang="en-GB" altLang="en-US" dirty="0">
              <a:latin typeface="Times New Roman" pitchFamily="16" charset="0"/>
              <a:ea typeface="MS Gothic" charset="-128"/>
            </a:endParaRPr>
          </a:p>
          <a:p>
            <a:pPr indent="-341313"/>
            <a:r>
              <a:rPr lang="en-GB" altLang="en-US" dirty="0">
                <a:latin typeface="Times New Roman" pitchFamily="16" charset="0"/>
                <a:ea typeface="MS Gothic" charset="-128"/>
              </a:rPr>
              <a:t>It is a humanitarian effort.</a:t>
            </a:r>
          </a:p>
          <a:p>
            <a:pPr indent="-341313"/>
            <a:endParaRPr lang="en-GB" altLang="en-US" dirty="0">
              <a:latin typeface="Times New Roman" pitchFamily="16" charset="0"/>
              <a:ea typeface="MS Gothic" charset="-128"/>
            </a:endParaRPr>
          </a:p>
          <a:p>
            <a:pPr indent="-341313"/>
            <a:r>
              <a:rPr lang="en-GB" altLang="en-US" dirty="0">
                <a:latin typeface="Times New Roman" pitchFamily="16" charset="0"/>
                <a:ea typeface="MS Gothic" charset="-128"/>
              </a:rPr>
              <a:t>We are looking for volunteers from the IEEE 802 wireless community to help review </a:t>
            </a:r>
            <a:r>
              <a:rPr lang="en-GB" altLang="en-US" dirty="0" smtClean="0">
                <a:latin typeface="Times New Roman" pitchFamily="16" charset="0"/>
                <a:ea typeface="MS Gothic" charset="-128"/>
              </a:rPr>
              <a:t>on-line training </a:t>
            </a:r>
            <a:r>
              <a:rPr lang="en-GB" altLang="en-US" dirty="0">
                <a:latin typeface="Times New Roman" pitchFamily="16" charset="0"/>
                <a:ea typeface="MS Gothic" charset="-128"/>
              </a:rPr>
              <a:t>modules.</a:t>
            </a:r>
            <a:endParaRPr lang="en-GB" altLang="en-US" dirty="0"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Walter </a:t>
            </a:r>
            <a:r>
              <a:rPr lang="en-GB" dirty="0" err="1" smtClean="0"/>
              <a:t>Pienciak</a:t>
            </a:r>
            <a:r>
              <a:rPr lang="en-GB" dirty="0" smtClean="0"/>
              <a:t>, IEEE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Project basics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spcAft>
                <a:spcPts val="1425"/>
              </a:spcAft>
              <a:buSzPct val="45000"/>
              <a:buFont typeface="Wingdings" charset="2"/>
              <a:buChar char=""/>
            </a:pPr>
            <a:r>
              <a:rPr lang="en-GB" altLang="en-US" dirty="0">
                <a:latin typeface="Times New Roman" pitchFamily="16" charset="0"/>
                <a:ea typeface="MS Gothic" charset="-128"/>
              </a:rPr>
              <a:t>Leverages existing training material developed and in use by “Wireless for Communities” (W4C)</a:t>
            </a:r>
          </a:p>
          <a:p>
            <a:pPr>
              <a:spcAft>
                <a:spcPts val="1425"/>
              </a:spcAft>
              <a:buSzPct val="45000"/>
              <a:buFont typeface="Wingdings" charset="2"/>
              <a:buChar char=""/>
            </a:pPr>
            <a:r>
              <a:rPr lang="en-GB" altLang="en-US" dirty="0">
                <a:latin typeface="Times New Roman" pitchFamily="16" charset="0"/>
                <a:ea typeface="MS Gothic" charset="-128"/>
              </a:rPr>
              <a:t>The W4C material is based on open-source material from “Wireless Networking in the Developing World” (wndw.net)</a:t>
            </a:r>
          </a:p>
          <a:p>
            <a:pPr>
              <a:spcAft>
                <a:spcPts val="1425"/>
              </a:spcAft>
              <a:buSzPct val="45000"/>
              <a:buFont typeface="Wingdings" charset="2"/>
              <a:buChar char=""/>
            </a:pPr>
            <a:r>
              <a:rPr lang="en-GB" altLang="en-US" dirty="0">
                <a:latin typeface="Times New Roman" pitchFamily="16" charset="0"/>
                <a:ea typeface="MS Gothic" charset="-128"/>
              </a:rPr>
              <a:t>Target audience is “train the trainer” level, who will provide support to wireless network admins throughout a city or region</a:t>
            </a:r>
            <a:endParaRPr lang="en-GB" altLang="en-US" dirty="0"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Walter </a:t>
            </a:r>
            <a:r>
              <a:rPr lang="en-GB" dirty="0" err="1" smtClean="0"/>
              <a:t>Pienciak</a:t>
            </a:r>
            <a:r>
              <a:rPr lang="en-GB" dirty="0" smtClean="0"/>
              <a:t>, IEEE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Effort required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spcAft>
                <a:spcPts val="1425"/>
              </a:spcAft>
              <a:buSzPct val="45000"/>
              <a:buFont typeface="Wingdings" charset="2"/>
              <a:buChar char=""/>
            </a:pPr>
            <a:r>
              <a:rPr lang="en-GB" altLang="en-US" dirty="0">
                <a:latin typeface="Times New Roman" pitchFamily="16" charset="0"/>
                <a:ea typeface="MS Gothic" charset="-128"/>
              </a:rPr>
              <a:t>Review (read, click through) one or many modules</a:t>
            </a:r>
          </a:p>
          <a:p>
            <a:pPr>
              <a:spcAft>
                <a:spcPts val="1425"/>
              </a:spcAft>
              <a:buSzPct val="45000"/>
              <a:buFont typeface="Wingdings" charset="2"/>
              <a:buChar char=""/>
            </a:pPr>
            <a:r>
              <a:rPr lang="en-GB" altLang="en-US" dirty="0">
                <a:latin typeface="Times New Roman" pitchFamily="16" charset="0"/>
                <a:ea typeface="MS Gothic" charset="-128"/>
              </a:rPr>
              <a:t>Provide comments</a:t>
            </a:r>
          </a:p>
          <a:p>
            <a:pPr>
              <a:spcAft>
                <a:spcPts val="1425"/>
              </a:spcAft>
              <a:buSzPct val="45000"/>
              <a:buFont typeface="Wingdings" charset="2"/>
              <a:buChar char=""/>
            </a:pPr>
            <a:r>
              <a:rPr lang="en-GB" altLang="en-US" dirty="0">
                <a:latin typeface="Times New Roman" pitchFamily="16" charset="0"/>
                <a:ea typeface="MS Gothic" charset="-128"/>
              </a:rPr>
              <a:t>Focus on errors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Walter </a:t>
            </a:r>
            <a:r>
              <a:rPr lang="en-GB" dirty="0" err="1" smtClean="0"/>
              <a:t>Pienciak</a:t>
            </a:r>
            <a:r>
              <a:rPr lang="en-GB" dirty="0" smtClean="0"/>
              <a:t>, IEEE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How to get involved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GB" altLang="en-US" dirty="0">
                <a:latin typeface="Times New Roman" pitchFamily="16" charset="0"/>
                <a:ea typeface="MS Gothic" charset="-128"/>
              </a:rPr>
              <a:t>Contact Walter </a:t>
            </a:r>
            <a:r>
              <a:rPr lang="en-GB" altLang="en-US" dirty="0" err="1">
                <a:latin typeface="Times New Roman" pitchFamily="16" charset="0"/>
                <a:ea typeface="MS Gothic" charset="-128"/>
              </a:rPr>
              <a:t>Pienciak</a:t>
            </a:r>
            <a:r>
              <a:rPr lang="en-GB" altLang="en-US" dirty="0">
                <a:latin typeface="Times New Roman" pitchFamily="16" charset="0"/>
                <a:ea typeface="MS Gothic" charset="-128"/>
              </a:rPr>
              <a:t> &lt;w.pienciak@ieee.org&gt;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17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Walter </a:t>
            </a:r>
            <a:r>
              <a:rPr lang="en-GB" dirty="0" err="1" smtClean="0"/>
              <a:t>Pienciak</a:t>
            </a:r>
            <a:r>
              <a:rPr lang="en-GB" dirty="0" smtClean="0"/>
              <a:t>, IEEE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spcAft>
                <a:spcPts val="1425"/>
              </a:spcAft>
              <a:buSzPct val="45000"/>
            </a:pPr>
            <a:r>
              <a:rPr lang="en-GB" altLang="en-US" dirty="0">
                <a:latin typeface="Times New Roman" pitchFamily="16" charset="0"/>
                <a:ea typeface="MS Gothic" charset="-128"/>
              </a:rPr>
              <a:t>Wireless 4 Communities</a:t>
            </a:r>
          </a:p>
          <a:p>
            <a:pPr>
              <a:spcAft>
                <a:spcPts val="1425"/>
              </a:spcAft>
              <a:buSzPct val="45000"/>
            </a:pPr>
            <a:r>
              <a:rPr lang="en-GB" altLang="en-US" dirty="0">
                <a:latin typeface="Times New Roman" pitchFamily="16" charset="0"/>
                <a:ea typeface="MS Gothic" charset="-128"/>
                <a:hlinkClick r:id="rId3"/>
              </a:rPr>
              <a:t>http://www.internetsociety.org/what-we-do/where-we-work/asia/south-asia/wireless-communities</a:t>
            </a:r>
          </a:p>
          <a:p>
            <a:pPr>
              <a:spcAft>
                <a:spcPts val="1425"/>
              </a:spcAft>
              <a:buSzPct val="45000"/>
            </a:pPr>
            <a:endParaRPr lang="en-GB" altLang="en-US" dirty="0">
              <a:latin typeface="Times New Roman" pitchFamily="16" charset="0"/>
              <a:ea typeface="MS Gothic" charset="-128"/>
            </a:endParaRPr>
          </a:p>
          <a:p>
            <a:pPr>
              <a:spcAft>
                <a:spcPts val="1425"/>
              </a:spcAft>
              <a:buSzPct val="45000"/>
            </a:pPr>
            <a:r>
              <a:rPr lang="en-GB" altLang="en-US" dirty="0">
                <a:latin typeface="Times New Roman" pitchFamily="16" charset="0"/>
                <a:ea typeface="MS Gothic" charset="-128"/>
              </a:rPr>
              <a:t>Wireless Networking in the Developing World</a:t>
            </a:r>
          </a:p>
          <a:p>
            <a:pPr>
              <a:spcAft>
                <a:spcPts val="1425"/>
              </a:spcAft>
              <a:buSzPct val="45000"/>
            </a:pPr>
            <a:r>
              <a:rPr lang="en-GB" altLang="en-US" dirty="0">
                <a:latin typeface="Times New Roman" pitchFamily="16" charset="0"/>
                <a:ea typeface="MS Gothic" charset="-128"/>
                <a:hlinkClick r:id="rId4"/>
              </a:rPr>
              <a:t>http://wndw.net/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Walter </a:t>
            </a:r>
            <a:r>
              <a:rPr lang="en-GB" dirty="0" err="1" smtClean="0"/>
              <a:t>Pienciak</a:t>
            </a:r>
            <a:r>
              <a:rPr lang="en-GB" dirty="0" smtClean="0"/>
              <a:t>, IEEE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Thank you!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spcAft>
                <a:spcPts val="1425"/>
              </a:spcAft>
              <a:buSzPct val="45000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3707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</TotalTime>
  <Words>323</Words>
  <Application>Microsoft Office PowerPoint</Application>
  <PresentationFormat>On-screen Show (4:3)</PresentationFormat>
  <Paragraphs>75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Microsoft Word 97 - 2003 Document</vt:lpstr>
      <vt:lpstr>IEEE/ISOC Wireless Training Program</vt:lpstr>
      <vt:lpstr>Abstract</vt:lpstr>
      <vt:lpstr>Project basics</vt:lpstr>
      <vt:lpstr>Effort required</vt:lpstr>
      <vt:lpstr>How to get involved</vt:lpstr>
      <vt:lpstr>References</vt:lpstr>
      <vt:lpstr>Thank you!</vt:lpstr>
    </vt:vector>
  </TitlesOfParts>
  <Company>IEEE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IEEE/ISOC Wireless Training Project</dc:title>
  <dc:creator>Pienciak, Walter</dc:creator>
  <cp:lastModifiedBy>Walter Pienciak</cp:lastModifiedBy>
  <cp:revision>6</cp:revision>
  <cp:lastPrinted>1601-01-01T00:00:00Z</cp:lastPrinted>
  <dcterms:created xsi:type="dcterms:W3CDTF">2015-05-13T02:13:05Z</dcterms:created>
  <dcterms:modified xsi:type="dcterms:W3CDTF">2015-05-13T02:50:03Z</dcterms:modified>
</cp:coreProperties>
</file>