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65" r:id="rId5"/>
    <p:sldId id="272" r:id="rId6"/>
    <p:sldId id="266" r:id="rId7"/>
    <p:sldId id="271" r:id="rId8"/>
    <p:sldId id="274" r:id="rId9"/>
    <p:sldId id="267" r:id="rId10"/>
    <p:sldId id="281" r:id="rId11"/>
    <p:sldId id="277" r:id="rId12"/>
    <p:sldId id="270" r:id="rId13"/>
    <p:sldId id="264" r:id="rId14"/>
    <p:sldId id="276" r:id="rId15"/>
    <p:sldId id="282" r:id="rId16"/>
    <p:sldId id="28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3" autoAdjust="0"/>
    <p:restoredTop sz="95430" autoAdjust="0"/>
  </p:normalViewPr>
  <p:slideViewPr>
    <p:cSldViewPr>
      <p:cViewPr varScale="1">
        <p:scale>
          <a:sx n="97" d="100"/>
          <a:sy n="97" d="100"/>
        </p:scale>
        <p:origin x="1027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0179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85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73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40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88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01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49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802.11-15/0612r0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Woojiin Ahn, Yonsei Univ.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0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802.11-15/0612r1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Woojin Ahn, </a:t>
            </a:r>
            <a:r>
              <a:rPr lang="en-GB" dirty="0" err="1" smtClean="0"/>
              <a:t>Yonsei</a:t>
            </a:r>
            <a:r>
              <a:rPr lang="en-GB" dirty="0" smtClean="0"/>
              <a:t>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 Channel Availability </a:t>
            </a:r>
            <a:br>
              <a:rPr lang="en-GB" dirty="0" smtClean="0"/>
            </a:br>
            <a:r>
              <a:rPr lang="en-GB" dirty="0" smtClean="0"/>
              <a:t>for UL-OFDMA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2015-05-12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956197"/>
              </p:ext>
            </p:extLst>
          </p:nvPr>
        </p:nvGraphicFramePr>
        <p:xfrm>
          <a:off x="517525" y="2281238"/>
          <a:ext cx="8085138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5" imgW="8254533" imgH="2751163" progId="Word.Document.8">
                  <p:embed/>
                </p:oleObj>
              </mc:Choice>
              <mc:Fallback>
                <p:oleObj name="Document" r:id="rId5" imgW="8254533" imgH="275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8085138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on UL-OFDMA procedure 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002786" cy="411321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AP could exploit channel availability of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Avoiding selecting inappropriate UL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STA1 and STA4 might interfere OBSS transmission or not transmit any UL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Assigning other STAs without </a:t>
            </a:r>
            <a:r>
              <a:rPr lang="en-US" sz="1800" dirty="0"/>
              <a:t>CA </a:t>
            </a:r>
            <a:r>
              <a:rPr lang="en-US" sz="1800" dirty="0" smtClean="0"/>
              <a:t>issues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STA5, STA6 don’t belong to OBSS interference range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Assigning more channels to STA2, STA3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Overall contention isolation gain or channel utility can be maintained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830550"/>
            <a:ext cx="2665353" cy="17359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1143" y="1844824"/>
            <a:ext cx="2665353" cy="17359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898" y="2048192"/>
            <a:ext cx="2525902" cy="1452816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 bwMode="auto">
          <a:xfrm>
            <a:off x="5623409" y="2204864"/>
            <a:ext cx="676783" cy="96926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15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protection </a:t>
            </a:r>
            <a:br>
              <a:rPr lang="en-US" dirty="0"/>
            </a:br>
            <a:r>
              <a:rPr lang="en-US" dirty="0"/>
              <a:t>with existing </a:t>
            </a:r>
            <a:r>
              <a:rPr lang="en-US" dirty="0" smtClean="0"/>
              <a:t>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Using RTS/CTS for multiple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RTS/CTS are supposed to reserve and protect channel from hidden nodes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For UL-OFDMA case, each UL-STA might have different hidden node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RTS/CTS must be exchanged on by one for each UL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CTS can be regarded as </a:t>
            </a:r>
            <a:r>
              <a:rPr lang="en-US" sz="1600" dirty="0"/>
              <a:t>CA </a:t>
            </a:r>
            <a:r>
              <a:rPr lang="en-US" sz="1600" dirty="0" smtClean="0"/>
              <a:t>feedback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757" y="3573016"/>
            <a:ext cx="3573739" cy="2776860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7544" y="3573016"/>
            <a:ext cx="5040560" cy="2673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RTS/CTS is not apt for solving CA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Overhead of multiple STAs RTS/CTS is too large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 smtClean="0"/>
              <a:t>Other potential problems exist (backup slides)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Advanced channel availability feedback or channel protection mechanism is required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991817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dense BSS and STA environment, STAs in the same BSS might have different channel availability due to ongoing transmissions of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Channel availability might not only reduce the channel utility and contention isolation gain of UL-OFDMA but also interfere ongoing transmissions of OBSSs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 is necessary to take the effect of channel availability into account for developing the procedure of UL-OFDMA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Advanced sensing or channel reservation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availability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Relevant channel protection mechanism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11-15-0091-01-00ax-ul-ofdma-procedure-in-ieee-802-11ax</a:t>
            </a:r>
          </a:p>
          <a:p>
            <a:r>
              <a:rPr lang="en-US" dirty="0"/>
              <a:t>[2] </a:t>
            </a:r>
            <a:r>
              <a:rPr lang="en-US" dirty="0" smtClean="0"/>
              <a:t>11-15-0378-02-00ax-channel-sensing-in-ul-ofdma</a:t>
            </a:r>
          </a:p>
          <a:p>
            <a:r>
              <a:rPr lang="en-US" dirty="0"/>
              <a:t>[3] 11-15-0365-00-00ax-ul-mu-procedure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UL-OFDMA procedure should consider the effect of different channel availability between AP and UL STAs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node protection </a:t>
            </a:r>
            <a:br>
              <a:rPr lang="en-US" dirty="0" smtClean="0"/>
            </a:br>
            <a:r>
              <a:rPr lang="en-US" dirty="0" smtClean="0"/>
              <a:t>with existing RTS/CTS -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532635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Channel will be over protected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STAs don’t know which channel will be assigned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STAs will send CTS for every available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Secondary 1~3 didn’t have to be protected for STA1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OBSS STAs of STA1 side have to defer for unused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OBSS STAs only exposed to specific UL-STA, RTS/CTS duration could be seen idle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OBSS STAs may start transmission during RTS/CTS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158" y="2636912"/>
            <a:ext cx="3152306" cy="247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173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node protection </a:t>
            </a:r>
            <a:br>
              <a:rPr lang="en-US" dirty="0"/>
            </a:br>
            <a:r>
              <a:rPr lang="en-US" dirty="0"/>
              <a:t>with existing RTS/CTS </a:t>
            </a:r>
            <a:r>
              <a:rPr lang="en-US" dirty="0" smtClean="0"/>
              <a:t>- backup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52091"/>
            <a:ext cx="511033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Assuming the channel allocation is performed prior to the trigger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RTS/CTS will be exchanged only on the assigned channel for each UL-STA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Channel overprotection problem is no longer exist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OBSS STAs may start transmission during RTS/CTS </a:t>
            </a:r>
            <a:r>
              <a:rPr lang="en-US" sz="1600" dirty="0" smtClean="0"/>
              <a:t>period still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Overall UL-OFDMA procedure might become heavier due to channel allocation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0281" y="2204864"/>
            <a:ext cx="3058183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9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dense BSS environment, STAs in the same BSS might be influenced by transmissions from different OBSSs[1], [2]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Considering wider band operation, STAs might belong to radio ranges of different OBSS STAs and see channel (idle/busy) differently (different channel availability)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UL-OFDMA procedure might suffer from the different channel availability between AP and UL-STAs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100" dirty="0" smtClean="0"/>
              <a:t>Hidden node &amp; Channel availability</a:t>
            </a:r>
            <a:endParaRPr lang="en-GB" sz="31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STA1(CH1, 2) &amp; STA4(CH3, 4) are transmitting data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Since STA1 and STA4 is hidden from AP, AP sees channel 1 to 4 idle.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STA2 sees CH1, 2 busy and (STA3-&gt; CH3, 4)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STA1,2 and AP have different channel availability(CA)</a:t>
            </a:r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48" y="1412776"/>
            <a:ext cx="7994194" cy="36109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346" y="4077071"/>
            <a:ext cx="837384" cy="104113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MU-UL motion in the previous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/>
              <a:t> </a:t>
            </a:r>
            <a:r>
              <a:rPr lang="en-GB" altLang="ko-KR" sz="1800" b="0" i="1" dirty="0" smtClean="0"/>
              <a:t>The </a:t>
            </a:r>
            <a:r>
              <a:rPr lang="en-GB" altLang="ko-KR" sz="1800" b="0" i="1" dirty="0"/>
              <a:t>spec shall define the following mode of operation: </a:t>
            </a:r>
            <a:r>
              <a:rPr lang="en-GB" altLang="ko-KR" sz="1800" b="0" i="1" dirty="0" smtClean="0"/>
              <a:t/>
            </a:r>
            <a:br>
              <a:rPr lang="en-GB" altLang="ko-KR" sz="1800" b="0" i="1" dirty="0" smtClean="0"/>
            </a:br>
            <a:r>
              <a:rPr lang="en-GB" altLang="ko-KR" sz="1800" b="0" i="1" dirty="0" smtClean="0"/>
              <a:t>An </a:t>
            </a:r>
            <a:r>
              <a:rPr lang="en-GB" altLang="ko-KR" sz="1800" b="0" i="1" dirty="0"/>
              <a:t>UL MU PPDU (MU-MIMO or OFDMA) is sent as an immediate response (IFS TBD) to a Trigger frame (format TBD) sent by the AP</a:t>
            </a:r>
            <a:r>
              <a:rPr lang="en-GB" altLang="ko-KR" sz="1800" b="0" i="1" dirty="0" smtClean="0"/>
              <a:t>. [3]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 STAs have to transmit UL data immediately after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Every control information for UL data transmission must be delivered to UL-STAs within the trigger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213" y="1729582"/>
            <a:ext cx="4897986" cy="179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UL-OFDMA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Considering UL-OFDMA with multiple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must decide which STAs to participate on which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requires STAs’ buffer status and 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Buffer status information might be gathered periodically or implicitly within ongoing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CA </a:t>
            </a:r>
            <a:r>
              <a:rPr lang="en-US" sz="1800" dirty="0" smtClean="0"/>
              <a:t>cannot be obtained with the same manner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much more sensitive to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CA </a:t>
            </a:r>
            <a:r>
              <a:rPr lang="en-US" sz="1600" dirty="0" smtClean="0"/>
              <a:t>of past time is not valid for current transmission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 </a:t>
            </a:r>
            <a:r>
              <a:rPr lang="en-US" sz="2000" dirty="0"/>
              <a:t>might assign (sub-)channels to UL-STAs with trigger </a:t>
            </a:r>
            <a:r>
              <a:rPr lang="en-US" sz="2000" dirty="0" smtClean="0"/>
              <a:t>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There have been no considerations on CA yet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AP </a:t>
            </a:r>
            <a:r>
              <a:rPr lang="en-US" sz="1800" dirty="0"/>
              <a:t>will assign STAs </a:t>
            </a:r>
            <a:r>
              <a:rPr lang="en-US" sz="1800" dirty="0" smtClean="0"/>
              <a:t>to its available channels based on its discretion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Simply using previous CSI or random assignment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27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Necessity of channel availability </a:t>
            </a:r>
            <a:br>
              <a:rPr lang="en-US" dirty="0" smtClean="0"/>
            </a:br>
            <a:r>
              <a:rPr lang="en-US" dirty="0" smtClean="0"/>
              <a:t>on UL-OFDMA procedure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1" y="1981200"/>
            <a:ext cx="77597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743200" lvl="6" indent="0"/>
            <a:r>
              <a:rPr lang="en-US" dirty="0"/>
              <a:t>	</a:t>
            </a:r>
            <a:r>
              <a:rPr lang="en-US" dirty="0" smtClean="0"/>
              <a:t>	</a:t>
            </a:r>
          </a:p>
          <a:p>
            <a:pPr marL="2743200" lvl="6" indent="0"/>
            <a:endParaRPr lang="en-US" dirty="0"/>
          </a:p>
          <a:p>
            <a:pPr marL="2743200" lvl="6" indent="0"/>
            <a:endParaRPr lang="en-US" dirty="0" smtClean="0"/>
          </a:p>
          <a:p>
            <a:pPr marL="2743200" lvl="6" indent="0"/>
            <a:r>
              <a:rPr lang="en-US" dirty="0" smtClean="0"/>
              <a:t>	</a:t>
            </a:r>
            <a:endParaRPr lang="en-US" dirty="0"/>
          </a:p>
          <a:p>
            <a:pPr marL="0" indent="0"/>
            <a:r>
              <a:rPr lang="en-US" dirty="0" smtClean="0"/>
              <a:t>				</a:t>
            </a:r>
          </a:p>
          <a:p>
            <a:pPr marL="0" indent="0"/>
            <a:r>
              <a:rPr lang="en-US" dirty="0"/>
              <a:t>	</a:t>
            </a:r>
            <a:r>
              <a:rPr lang="en-US" dirty="0" smtClean="0"/>
              <a:t>				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4 channels are idle on AP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AP assigns 4 UL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Two nodes of </a:t>
            </a:r>
            <a:r>
              <a:rPr lang="en-US" sz="1800" dirty="0"/>
              <a:t>different </a:t>
            </a:r>
            <a:r>
              <a:rPr lang="en-US" sz="1800" dirty="0" smtClean="0"/>
              <a:t>OBSSs, </a:t>
            </a:r>
            <a:r>
              <a:rPr lang="en-US" sz="1800" dirty="0"/>
              <a:t>close to STA1 and </a:t>
            </a:r>
            <a:r>
              <a:rPr lang="en-US" sz="1800" dirty="0" smtClean="0"/>
              <a:t>STA4, were transmitting data (hidden from 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1817366"/>
            <a:ext cx="4987818" cy="262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2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UL-OFDMA procedure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906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0" indent="0"/>
            <a:r>
              <a:rPr lang="en-US" sz="3200" dirty="0" smtClean="0"/>
              <a:t>	</a:t>
            </a:r>
          </a:p>
          <a:p>
            <a:pPr marL="0" indent="0"/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STA2 receives TF well from primary or secondary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Successful UL transmission occurs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TF structure on multiple channel(duplicate or not) and STAs channel sensing policy (full channel or just primary) need to be defined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STA1 cannot transmit UL data as it couldn’t hear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AP didn’t notice that the primary channel was busy for STA1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Assigned channel will be wasted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22" y="2147292"/>
            <a:ext cx="2525902" cy="145281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 bwMode="auto">
          <a:xfrm>
            <a:off x="461922" y="2147292"/>
            <a:ext cx="2525902" cy="648072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1830388"/>
            <a:ext cx="4969140" cy="1645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6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UL-OFDMA procedure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6067"/>
            <a:ext cx="871296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0" indent="0"/>
            <a:endParaRPr lang="en-US" sz="2000" dirty="0" smtClean="0"/>
          </a:p>
          <a:p>
            <a:pPr marL="0" indent="0"/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STA4 could hear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In 802.11, It is generally assumed that STAs are sensing only primary channel before they transmit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STA4 might hear the trigger frame from the primary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The length of </a:t>
            </a:r>
            <a:r>
              <a:rPr lang="en-US" sz="1800" dirty="0" err="1" smtClean="0"/>
              <a:t>xIFS</a:t>
            </a:r>
            <a:r>
              <a:rPr lang="en-US" sz="1800" dirty="0" smtClean="0"/>
              <a:t> might influence the following behavior of STA4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Assuming </a:t>
            </a:r>
            <a:r>
              <a:rPr lang="en-US" sz="1400" dirty="0" err="1" smtClean="0"/>
              <a:t>xIFS</a:t>
            </a:r>
            <a:r>
              <a:rPr lang="en-US" sz="1400" dirty="0" smtClean="0"/>
              <a:t> less than PIFS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Since STA4 is not possible to measure CCA within the </a:t>
            </a:r>
            <a:r>
              <a:rPr lang="en-US" sz="1400" dirty="0" err="1" smtClean="0"/>
              <a:t>xIFS</a:t>
            </a:r>
            <a:r>
              <a:rPr lang="en-US" sz="1400" dirty="0" smtClean="0"/>
              <a:t> duration, it must transmit UL-data regardless of the </a:t>
            </a:r>
            <a:r>
              <a:rPr lang="en-US" sz="1400" dirty="0"/>
              <a:t>CA 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UL data of STA4 might cause interference to ongoing transmissions of OBSS STAs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167825"/>
            <a:ext cx="2525902" cy="145281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 bwMode="auto">
          <a:xfrm>
            <a:off x="467544" y="2780928"/>
            <a:ext cx="2525902" cy="648072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9332" y="1735778"/>
            <a:ext cx="5295116" cy="241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20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Necessity of channel availability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UL-OFDMA procedure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dirty="0" smtClean="0"/>
              <a:t>	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With increased </a:t>
            </a:r>
            <a:r>
              <a:rPr lang="en-US" sz="2000" dirty="0" err="1" smtClean="0"/>
              <a:t>xIFS</a:t>
            </a:r>
            <a:r>
              <a:rPr lang="en-US" sz="2000" dirty="0"/>
              <a:t> </a:t>
            </a:r>
            <a:r>
              <a:rPr lang="en-US" sz="2000" dirty="0" smtClean="0"/>
              <a:t>(up to PIFS), it is possible for UL STAs to measure CCA before they transmit UL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Assigned STAs(STA4) may decide not to participate UL-transmission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STA4 won’t make any interference to OBSS, but assigned channel will still be wasted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PIFS sensing for secondary channels may collide with existing PIFS based mechanism (e.g., beacon)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1686330"/>
            <a:ext cx="5481395" cy="2318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3635896" y="2132013"/>
            <a:ext cx="792088" cy="43289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35896" y="2829643"/>
            <a:ext cx="792088" cy="45534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21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3320</TotalTime>
  <Words>1037</Words>
  <Application>Microsoft Office PowerPoint</Application>
  <PresentationFormat>On-screen Show (4:3)</PresentationFormat>
  <Paragraphs>233</Paragraphs>
  <Slides>16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MS Gothic</vt:lpstr>
      <vt:lpstr>Arial</vt:lpstr>
      <vt:lpstr>Times New Roman</vt:lpstr>
      <vt:lpstr>Office Theme</vt:lpstr>
      <vt:lpstr>Document</vt:lpstr>
      <vt:lpstr>Multi Channel Availability  for UL-OFDMA</vt:lpstr>
      <vt:lpstr>Introduction</vt:lpstr>
      <vt:lpstr>Hidden node &amp; Channel availability</vt:lpstr>
      <vt:lpstr>MU-UL motion in the previous meeting</vt:lpstr>
      <vt:lpstr>UL-OFDMA procedure</vt:lpstr>
      <vt:lpstr>Necessity of channel availability  on UL-OFDMA procedure (1)</vt:lpstr>
      <vt:lpstr>Necessity of channel availability  on UL-OFDMA procedure (2)</vt:lpstr>
      <vt:lpstr>Necessity of channel availability  on UL-OFDMA procedure (3)</vt:lpstr>
      <vt:lpstr>Necessity of channel availability  on UL-OFDMA procedure (4)</vt:lpstr>
      <vt:lpstr>Necessity of channel availability on UL-OFDMA procedure (5)</vt:lpstr>
      <vt:lpstr>Hidden node protection  with existing RTS/CTS</vt:lpstr>
      <vt:lpstr>Conclusion</vt:lpstr>
      <vt:lpstr>References</vt:lpstr>
      <vt:lpstr>Strawpoll</vt:lpstr>
      <vt:lpstr>Hidden node protection  with existing RTS/CTS - backup</vt:lpstr>
      <vt:lpstr>Hidden node protection  with existing RTS/CTS - backup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Woojin Ahn</cp:lastModifiedBy>
  <cp:revision>79</cp:revision>
  <cp:lastPrinted>1601-01-01T00:00:00Z</cp:lastPrinted>
  <dcterms:created xsi:type="dcterms:W3CDTF">2014-04-14T10:59:07Z</dcterms:created>
  <dcterms:modified xsi:type="dcterms:W3CDTF">2015-05-12T17:16:47Z</dcterms:modified>
</cp:coreProperties>
</file>