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2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80" d="100"/>
          <a:sy n="80" d="100"/>
        </p:scale>
        <p:origin x="-81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802.11-15/0609r2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802.11ay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3400" y="2438400"/>
          <a:ext cx="8007350" cy="2466975"/>
        </p:xfrm>
        <a:graphic>
          <a:graphicData uri="http://schemas.openxmlformats.org/presentationml/2006/ole">
            <p:oleObj spid="_x0000_s3076" name="Document" r:id="rId4" imgW="8258040" imgH="255369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Overview of Timelines for 802.11ac,11ax and 11ad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2057400"/>
          <a:ext cx="6782717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427"/>
                <a:gridCol w="1432846"/>
                <a:gridCol w="1403722"/>
                <a:gridCol w="14037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11ad [2]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802.11ay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0275"/>
            <a:ext cx="8305800" cy="224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802.11ay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66801" y="1600200"/>
          <a:ext cx="6934199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875"/>
                <a:gridCol w="1065875"/>
                <a:gridCol w="1459832"/>
                <a:gridCol w="1459832"/>
                <a:gridCol w="1390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11ad [2]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for 11ay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57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</a:t>
                      </a:r>
                      <a:r>
                        <a:rPr lang="en-US" sz="1200" baseline="0" dirty="0" smtClean="0">
                          <a:solidFill>
                            <a:srgbClr val="00B050"/>
                          </a:solidFill>
                        </a:rPr>
                        <a:t> – Dec/19</a:t>
                      </a:r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 – May/17)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20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 –Nov/16 )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6 </a:t>
                      </a:r>
                      <a:r>
                        <a:rPr lang="en-US" sz="1400" baseline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(Nov/16 – May/17)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(May/17 – Nov/17)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25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(Nov/17 – Dec/19)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with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the timeline presented above as the time estimates for the work in 802.11ay?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Yes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: 	48</a:t>
            </a: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No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: 0</a:t>
            </a: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Abstain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: 4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IEEE802.11-07/1952r21, “Non-procedural-letter-ballot-results”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</TotalTime>
  <Words>392</Words>
  <Application>Microsoft Office PowerPoint</Application>
  <PresentationFormat>On-screen Show (4:3)</PresentationFormat>
  <Paragraphs>129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802.11ay Timeline</vt:lpstr>
      <vt:lpstr>Overview of Timelines for 802.11ac,11ax and 11ad</vt:lpstr>
      <vt:lpstr>Proposed Timeline for 802.11ay</vt:lpstr>
      <vt:lpstr>Proposed Timeline for 802.11ay</vt:lpstr>
      <vt:lpstr>Straw Polls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28</cp:revision>
  <cp:lastPrinted>1601-01-01T00:00:00Z</cp:lastPrinted>
  <dcterms:created xsi:type="dcterms:W3CDTF">2015-05-05T17:39:16Z</dcterms:created>
  <dcterms:modified xsi:type="dcterms:W3CDTF">2015-05-14T16:03:16Z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</Properties>
</file>