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0" r:id="rId4"/>
    <p:sldId id="261" r:id="rId5"/>
    <p:sldId id="262" r:id="rId6"/>
    <p:sldId id="264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0D8E8"/>
    <a:srgbClr val="E9EDF4"/>
    <a:srgbClr val="4F81B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>
        <p:scale>
          <a:sx n="80" d="100"/>
          <a:sy n="80" d="100"/>
        </p:scale>
        <p:origin x="-810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3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6558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4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61652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8889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802.11-15/0609r0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802.11ay Timeline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2015-05-11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33400" y="2438400"/>
          <a:ext cx="8007350" cy="2466975"/>
        </p:xfrm>
        <a:graphic>
          <a:graphicData uri="http://schemas.openxmlformats.org/presentationml/2006/ole">
            <p:oleObj spid="_x0000_s3076" name="Document" r:id="rId4" imgW="8258040" imgH="2553693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Overview of Timelines for 802.11ac,11ax and 11ad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219200" y="2057400"/>
          <a:ext cx="6782717" cy="317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2427"/>
                <a:gridCol w="1432846"/>
                <a:gridCol w="1403722"/>
                <a:gridCol w="14037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Stage</a:t>
                      </a:r>
                      <a:endParaRPr lang="en-US" dirty="0"/>
                    </a:p>
                  </a:txBody>
                  <a:tcPr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Duration</a:t>
                      </a:r>
                      <a:endParaRPr lang="en-US" dirty="0"/>
                    </a:p>
                  </a:txBody>
                  <a:tcP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11ac [1]</a:t>
                      </a:r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11ax [1]</a:t>
                      </a:r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11ad [2]</a:t>
                      </a:r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PAR</a:t>
                      </a:r>
                      <a:r>
                        <a:rPr lang="en-US" sz="1600" baseline="0" dirty="0" smtClean="0"/>
                        <a:t> approval -&gt; Approved Standard</a:t>
                      </a:r>
                      <a:endParaRPr lang="en-US" sz="16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64 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60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46 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PAR approval -&gt; Draft 1.0</a:t>
                      </a:r>
                      <a:endParaRPr lang="en-US" sz="16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34 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26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21 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PAR</a:t>
                      </a:r>
                      <a:r>
                        <a:rPr lang="en-US" sz="1600" baseline="0" dirty="0" smtClean="0"/>
                        <a:t> approval -&gt; D0.1</a:t>
                      </a:r>
                      <a:endParaRPr lang="en-US" sz="1600" dirty="0" smtClean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29 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D0.1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 – Draft 1.0</a:t>
                      </a:r>
                      <a:endParaRPr lang="en-US" sz="16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 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Draft 1.0 – Draft 2.0</a:t>
                      </a: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 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Draft</a:t>
                      </a:r>
                      <a:r>
                        <a:rPr lang="en-US" sz="1600" baseline="0" dirty="0" smtClean="0"/>
                        <a:t> 2.0 - Final</a:t>
                      </a:r>
                      <a:endParaRPr lang="en-US" sz="16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22 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26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19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500826" y="6475413"/>
            <a:ext cx="2041512" cy="180975"/>
          </a:xfrm>
        </p:spPr>
        <p:txBody>
          <a:bodyPr/>
          <a:lstStyle/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3</a:t>
            </a:fld>
            <a:endParaRPr lang="en-GB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80772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Proposed Timeline for 802.11ay</a:t>
            </a:r>
            <a:endParaRPr lang="en-GB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200275"/>
            <a:ext cx="8305800" cy="2241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72198" y="6475413"/>
            <a:ext cx="2470140" cy="180975"/>
          </a:xfrm>
        </p:spPr>
        <p:txBody>
          <a:bodyPr/>
          <a:lstStyle/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4</a:t>
            </a:fld>
            <a:endParaRPr lang="en-GB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Proposed Timeline for 802.11ay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066801" y="1600200"/>
          <a:ext cx="6934199" cy="472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7875"/>
                <a:gridCol w="1065875"/>
                <a:gridCol w="1459832"/>
                <a:gridCol w="1459832"/>
                <a:gridCol w="139078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Stage</a:t>
                      </a:r>
                      <a:endParaRPr lang="en-US" dirty="0"/>
                    </a:p>
                  </a:txBody>
                  <a:tcPr>
                    <a:solidFill>
                      <a:srgbClr val="4F81BD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Duration</a:t>
                      </a:r>
                      <a:endParaRPr lang="en-US" dirty="0"/>
                    </a:p>
                  </a:txBody>
                  <a:tcP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11ac [1]</a:t>
                      </a:r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11ax [1]</a:t>
                      </a:r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11ad [2]</a:t>
                      </a:r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Proposed for 11ay</a:t>
                      </a:r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PAR</a:t>
                      </a:r>
                      <a:r>
                        <a:rPr lang="en-US" sz="1600" baseline="0" dirty="0" smtClean="0"/>
                        <a:t> approval -&gt; Approved Standard</a:t>
                      </a:r>
                      <a:endParaRPr lang="en-US" sz="16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64 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60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46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57 months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(Mar/15</a:t>
                      </a:r>
                      <a:r>
                        <a:rPr lang="en-US" sz="1200" baseline="0" dirty="0" smtClean="0">
                          <a:solidFill>
                            <a:srgbClr val="00B050"/>
                          </a:solidFill>
                        </a:rPr>
                        <a:t> – Dec/19</a:t>
                      </a:r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)</a:t>
                      </a:r>
                      <a:endParaRPr 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PAR approval -&gt; Draft 1.0</a:t>
                      </a:r>
                      <a:endParaRPr lang="en-US" sz="16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34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26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21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26 months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(Mar/15 – May/17)</a:t>
                      </a:r>
                      <a:endParaRPr 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PAR</a:t>
                      </a:r>
                      <a:r>
                        <a:rPr lang="en-US" sz="1600" baseline="0" dirty="0" smtClean="0"/>
                        <a:t> approval -&gt; D0.1</a:t>
                      </a:r>
                      <a:endParaRPr lang="en-US" sz="1600" dirty="0" smtClean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29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20 months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(Mar/15 –Nov/16 )</a:t>
                      </a:r>
                      <a:endParaRPr 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0" marR="0"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D0.1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 –&gt;     Draft 1.0</a:t>
                      </a:r>
                      <a:endParaRPr lang="en-US" sz="16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6 </a:t>
                      </a:r>
                      <a:r>
                        <a:rPr lang="en-US" sz="1400" baseline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6 months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(Nov/16 – May/17)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Draft 1.0 –&gt; Draft 2.0</a:t>
                      </a: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6 months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(May/17 – Nov/17)</a:t>
                      </a:r>
                      <a:endParaRPr 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Draft</a:t>
                      </a:r>
                      <a:r>
                        <a:rPr lang="en-US" sz="1600" baseline="0" dirty="0" smtClean="0"/>
                        <a:t> 2.0 -&gt; Final</a:t>
                      </a:r>
                      <a:endParaRPr lang="en-US" sz="16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22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26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19 </a:t>
                      </a:r>
                      <a:r>
                        <a:rPr lang="en-US" sz="1400" baseline="0" dirty="0" smtClean="0"/>
                        <a:t>months</a:t>
                      </a:r>
                      <a:endParaRPr lang="en-US" sz="14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25 months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rgbClr val="00B050"/>
                          </a:solidFill>
                        </a:rPr>
                        <a:t>(Nov/17 – Dec/19)</a:t>
                      </a:r>
                      <a:endParaRPr 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Straw Polls</a:t>
            </a:r>
            <a:endParaRPr lang="en-US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09600" y="1600200"/>
            <a:ext cx="8116677" cy="495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 you agree with </a:t>
            </a: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the timeline presented above as the time estimates for the work in 802.11ay?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lang="en-US" sz="2200" dirty="0" smtClean="0">
              <a:solidFill>
                <a:schemeClr val="tx1"/>
              </a:solidFill>
              <a:latin typeface="+mn-lt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	Yes: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	No: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	Abstain: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eaLnBrk="0" hangingPunct="0">
              <a:lnSpc>
                <a:spcPct val="150000"/>
              </a:lnSpc>
              <a:defRPr/>
            </a:pPr>
            <a:r>
              <a:rPr lang="en-US" altLang="zh-CN" sz="2000" b="0" dirty="0" smtClean="0">
                <a:ea typeface="宋体" charset="-122"/>
              </a:rPr>
              <a:t>[1]   IEEE802.11-14/0649r1, “802.11ax Timeline Scenarios”</a:t>
            </a:r>
          </a:p>
          <a:p>
            <a:pPr eaLnBrk="0" hangingPunct="0">
              <a:lnSpc>
                <a:spcPct val="150000"/>
              </a:lnSpc>
              <a:defRPr/>
            </a:pPr>
            <a:r>
              <a:rPr lang="en-US" altLang="zh-CN" sz="2000" b="0" dirty="0" smtClean="0">
                <a:ea typeface="宋体" charset="-122"/>
              </a:rPr>
              <a:t>[2]   IEEE802.11-07/1952r21, “Non-procedural-letter-ballot-results”</a:t>
            </a:r>
            <a:endParaRPr lang="en-US" sz="2000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157</TotalTime>
  <Words>392</Words>
  <Application>Microsoft Office PowerPoint</Application>
  <PresentationFormat>On-screen Show (4:3)</PresentationFormat>
  <Paragraphs>129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Document</vt:lpstr>
      <vt:lpstr>802.11ay Timeline</vt:lpstr>
      <vt:lpstr>Overview of Timelines for 802.11ac,11ax and 11ad</vt:lpstr>
      <vt:lpstr>Proposed Timeline for 802.11ay</vt:lpstr>
      <vt:lpstr>Proposed Timeline for 802.11ay</vt:lpstr>
      <vt:lpstr>Straw Polls</vt:lpstr>
      <vt:lpstr>References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802.11ay Timeline</dc:title>
  <dc:creator>Yan Xin</dc:creator>
  <cp:lastModifiedBy>yx</cp:lastModifiedBy>
  <cp:revision>27</cp:revision>
  <cp:lastPrinted>1601-01-01T00:00:00Z</cp:lastPrinted>
  <dcterms:created xsi:type="dcterms:W3CDTF">2015-05-05T17:39:16Z</dcterms:created>
  <dcterms:modified xsi:type="dcterms:W3CDTF">2015-05-11T06:09:42Z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1431324510</vt:lpwstr>
  </property>
</Properties>
</file>