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80" r:id="rId5"/>
    <p:sldId id="272" r:id="rId6"/>
    <p:sldId id="273" r:id="rId7"/>
    <p:sldId id="284" r:id="rId8"/>
    <p:sldId id="285" r:id="rId9"/>
    <p:sldId id="281" r:id="rId10"/>
    <p:sldId id="277" r:id="rId11"/>
    <p:sldId id="271" r:id="rId12"/>
    <p:sldId id="286" r:id="rId13"/>
    <p:sldId id="287" r:id="rId14"/>
    <p:sldId id="288" r:id="rId15"/>
    <p:sldId id="289" r:id="rId16"/>
    <p:sldId id="28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75" d="100"/>
          <a:sy n="75" d="100"/>
        </p:scale>
        <p:origin x="-966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802.11-15/0608r1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802.11-15/0608r1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802.11-15/0608r1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Regarding trigger frame in UL MU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6367"/>
              </p:ext>
            </p:extLst>
          </p:nvPr>
        </p:nvGraphicFramePr>
        <p:xfrm>
          <a:off x="517525" y="2574925"/>
          <a:ext cx="75136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4" imgW="8236743" imgH="2762673" progId="Word.Document.8">
                  <p:embed/>
                </p:oleObj>
              </mc:Choice>
              <mc:Fallback>
                <p:oleObj name="Document" r:id="rId4" imgW="8236743" imgH="27626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513638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The trigger frame should specify necessary info to </a:t>
            </a:r>
            <a:r>
              <a:rPr lang="en-US" altLang="ja-JP" dirty="0" smtClean="0"/>
              <a:t>have STAs start </a:t>
            </a:r>
            <a:r>
              <a:rPr lang="en-US" altLang="ja-JP" dirty="0"/>
              <a:t>UL MU </a:t>
            </a:r>
            <a:r>
              <a:rPr lang="en-US" altLang="ja-JP" dirty="0" smtClean="0"/>
              <a:t>TX.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AP needs to collect info to generate such specifying info, so the specifying info </a:t>
            </a:r>
            <a:r>
              <a:rPr lang="en-US" altLang="ja-JP" dirty="0" smtClean="0"/>
              <a:t>in the trigger frame was </a:t>
            </a:r>
            <a:r>
              <a:rPr lang="en-US" altLang="ja-JP" dirty="0"/>
              <a:t>questioned.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Info on STAs’ TX demands is suggested to be at least one of those collected and STA-oriented way of notification was considered.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TX demand shown in a field something like a More Data field. 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[1] </a:t>
            </a:r>
            <a:r>
              <a:rPr lang="pl-PL" altLang="ja-JP" dirty="0"/>
              <a:t>802.11-15/0365r0 </a:t>
            </a:r>
            <a:r>
              <a:rPr lang="en-US" altLang="ja-JP" dirty="0" smtClean="0"/>
              <a:t>“</a:t>
            </a:r>
            <a:r>
              <a:rPr lang="pl-PL" altLang="ja-JP" dirty="0" smtClean="0"/>
              <a:t>UL </a:t>
            </a:r>
            <a:r>
              <a:rPr lang="pl-PL" altLang="ja-JP" dirty="0"/>
              <a:t>MU procedure for 11ax </a:t>
            </a:r>
            <a:r>
              <a:rPr lang="pl-PL" altLang="ja-JP" dirty="0" smtClean="0"/>
              <a:t>system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802.11-15/0064r1 </a:t>
            </a:r>
            <a:r>
              <a:rPr lang="en-US" altLang="ja-JP" dirty="0" smtClean="0"/>
              <a:t>“Consideration </a:t>
            </a:r>
            <a:r>
              <a:rPr lang="en-US" altLang="ja-JP" dirty="0"/>
              <a:t>on UL-MU </a:t>
            </a:r>
            <a:r>
              <a:rPr lang="en-US" altLang="ja-JP" dirty="0" smtClean="0"/>
              <a:t>overheads”</a:t>
            </a:r>
            <a:endParaRPr lang="pl-PL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/>
              <a:t>target STAs (TBD, could be MAC address/AID/Group ID</a:t>
            </a:r>
            <a:r>
              <a:rPr lang="en-US" altLang="ja-JP" sz="2400" dirty="0" smtClean="0"/>
              <a:t>)</a:t>
            </a:r>
            <a:br>
              <a:rPr lang="en-US" altLang="ja-JP" sz="2400" dirty="0" smtClean="0"/>
            </a:br>
            <a:r>
              <a:rPr lang="en-US" altLang="ja-JP" sz="2400" dirty="0" smtClean="0"/>
              <a:t>Y:N:A</a:t>
            </a:r>
            <a:r>
              <a:rPr lang="en-US" altLang="ja-JP" sz="2400" dirty="0" smtClean="0"/>
              <a:t>=</a:t>
            </a:r>
            <a:br>
              <a:rPr lang="en-US" altLang="ja-JP" sz="2400" dirty="0" smtClean="0"/>
            </a:br>
            <a:r>
              <a:rPr lang="en-US" altLang="ja-JP" sz="2400" dirty="0" smtClean="0"/>
              <a:t>(no objections)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9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resource </a:t>
            </a:r>
            <a:r>
              <a:rPr lang="en-US" altLang="ja-JP" sz="2400" dirty="0" smtClean="0"/>
              <a:t>allocation per STA (also vote yes if you think it will be addressed by Group ID)</a:t>
            </a:r>
            <a:br>
              <a:rPr lang="en-US" altLang="ja-JP" sz="2400" dirty="0" smtClean="0"/>
            </a:br>
            <a:r>
              <a:rPr lang="en-US" altLang="ja-JP" sz="2400" dirty="0" smtClean="0"/>
              <a:t>Y:N:A</a:t>
            </a:r>
            <a:r>
              <a:rPr lang="en-US" altLang="ja-JP" sz="2400" dirty="0" smtClean="0"/>
              <a:t>=</a:t>
            </a:r>
            <a:br>
              <a:rPr lang="en-US" altLang="ja-JP" sz="2400" dirty="0" smtClean="0"/>
            </a:br>
            <a:r>
              <a:rPr lang="en-US" altLang="ja-JP" sz="2400" dirty="0" smtClean="0"/>
              <a:t>(no objections)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550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</a:t>
            </a:r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PPDU </a:t>
            </a:r>
            <a:r>
              <a:rPr lang="en-US" altLang="ja-JP" sz="2400" dirty="0" smtClean="0"/>
              <a:t>duration (TBD, may be exact or maximum)</a:t>
            </a:r>
            <a:br>
              <a:rPr lang="en-US" altLang="ja-JP" sz="2400" dirty="0" smtClean="0"/>
            </a:br>
            <a:r>
              <a:rPr lang="en-US" altLang="ja-JP" sz="2400" dirty="0" smtClean="0"/>
              <a:t>Y:N:A</a:t>
            </a:r>
            <a:r>
              <a:rPr lang="en-US" altLang="ja-JP" sz="2400" dirty="0" smtClean="0"/>
              <a:t>=</a:t>
            </a:r>
            <a:br>
              <a:rPr lang="en-US" altLang="ja-JP" sz="2400" dirty="0" smtClean="0"/>
            </a:br>
            <a:r>
              <a:rPr lang="en-US" altLang="ja-JP" sz="2400" dirty="0" smtClean="0"/>
              <a:t>(no objections)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97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access </a:t>
            </a:r>
            <a:r>
              <a:rPr lang="en-US" altLang="ja-JP" sz="2400" dirty="0" smtClean="0"/>
              <a:t>category</a:t>
            </a:r>
            <a:br>
              <a:rPr lang="en-US" altLang="ja-JP" sz="2400" dirty="0" smtClean="0"/>
            </a:br>
            <a:r>
              <a:rPr lang="en-US" altLang="ja-JP" sz="2400" dirty="0" smtClean="0"/>
              <a:t>Y:N:A=5:17:many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459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</a:t>
            </a:r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For an AP to send the trigger frame for UL MU TX, </a:t>
            </a:r>
            <a:r>
              <a:rPr lang="en-US" altLang="ja-JP" dirty="0" smtClean="0"/>
              <a:t>do you think it is useful if a STA is able to notify the AP of its TX demand by a field something like a More Data field in a frame sent from its side?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Y:N:A</a:t>
            </a:r>
            <a:r>
              <a:rPr kumimoji="1" lang="en-US" altLang="ja-JP" sz="2400" dirty="0" smtClean="0"/>
              <a:t>=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(no objections)</a:t>
            </a:r>
            <a:endParaRPr kumimoji="1"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4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questions what kind of info should be specified in the trigger frame for UL MU and what kind of info should be collected ahead at an AP.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It was considered that one of the useful info to be collected should be on STAs’ TX demands, and to collect this, a passive way at the AP was proposed.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 trigger frame for UL MU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On March, </a:t>
            </a:r>
            <a:r>
              <a:rPr lang="en-GB" dirty="0" err="1" smtClean="0"/>
              <a:t>TGax</a:t>
            </a:r>
            <a:r>
              <a:rPr lang="en-GB" dirty="0" smtClean="0"/>
              <a:t> approved to add the following to SFD [1]: </a:t>
            </a:r>
          </a:p>
          <a:p>
            <a:pPr marL="457200" lvl="1" indent="0"/>
            <a:r>
              <a:rPr lang="en-US" dirty="0" err="1"/>
              <a:t>x.y.z</a:t>
            </a:r>
            <a:r>
              <a:rPr lang="en-US" dirty="0"/>
              <a:t> The spec shall define the following mode of operation: </a:t>
            </a:r>
          </a:p>
          <a:p>
            <a:pPr marL="457200" lvl="1" indent="0"/>
            <a:r>
              <a:rPr lang="en-US" dirty="0"/>
              <a:t>An UL MU PPDU (MU-MIMO or OFDMA) is sent as an immediate response (IFS TBD) to a Trigger frame (format TBD) sent by the AP.</a:t>
            </a:r>
            <a:r>
              <a:rPr lang="en-GB" dirty="0" smtClean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But for an AP to send such a trigger frame, it needs to collect information in advance.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Information </a:t>
            </a:r>
            <a:r>
              <a:rPr lang="en-US" sz="2400" dirty="0" smtClean="0"/>
              <a:t>depends </a:t>
            </a:r>
            <a:r>
              <a:rPr lang="en-US" sz="2400" dirty="0"/>
              <a:t>on what </a:t>
            </a:r>
            <a:r>
              <a:rPr lang="en-US" sz="2400" dirty="0" smtClean="0"/>
              <a:t>will be specified </a:t>
            </a:r>
            <a:r>
              <a:rPr lang="en-US" sz="2400" dirty="0"/>
              <a:t>in the trigger frame. 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to waste resource, at least it is better for the AP to figure out which STAs have TX data.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コンテンツ プレースホルダー 73"/>
          <p:cNvSpPr>
            <a:spLocks noGrp="1"/>
          </p:cNvSpPr>
          <p:nvPr>
            <p:ph idx="1"/>
          </p:nvPr>
        </p:nvSpPr>
        <p:spPr>
          <a:xfrm>
            <a:off x="107505" y="4383151"/>
            <a:ext cx="5040560" cy="1513285"/>
          </a:xfrm>
        </p:spPr>
        <p:txBody>
          <a:bodyPr/>
          <a:lstStyle/>
          <a:p>
            <a:pPr marL="0" indent="0"/>
            <a:r>
              <a:rPr lang="en-US" altLang="ja-JP" sz="2200" dirty="0"/>
              <a:t>It was shown in [2] that asking STAs one by one to find out their TX demands gives large overhead and a need of a more rough way to grasp or estimate STAs’ TX demands was suggested.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" y="1430823"/>
            <a:ext cx="598562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781" y="4221088"/>
            <a:ext cx="419465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下矢印 2"/>
          <p:cNvSpPr/>
          <p:nvPr/>
        </p:nvSpPr>
        <p:spPr bwMode="auto">
          <a:xfrm>
            <a:off x="5796136" y="4581128"/>
            <a:ext cx="296994" cy="72008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Recalling initial phase methods in [2]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88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Approach to gathering TX demands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Even if an inquiring sequence is immediately before the trigger frame, lifetime may expire for some of the frames and it cannot be always accurate.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Then a rough estimate may be useful.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7005" y="357301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7005" y="4145947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005" y="4756616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614502" y="3988514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614502" y="4561445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>
            <a:off x="614502" y="5175105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755576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7920" y="4192113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04248" y="3619182"/>
            <a:ext cx="7600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trigger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19739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87824" y="4805773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83902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7005" y="5377965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7005" y="5988634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>
            <a:off x="614502" y="5793463"/>
            <a:ext cx="85294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614501" y="6407123"/>
            <a:ext cx="85294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テキスト ボックス 36"/>
          <p:cNvSpPr txBox="1"/>
          <p:nvPr/>
        </p:nvSpPr>
        <p:spPr>
          <a:xfrm>
            <a:off x="4633067" y="5424131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84168" y="6037791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(YES!)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48064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0268" y="4190645"/>
            <a:ext cx="813043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NO…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46" name="直線矢印コネクタ 45"/>
          <p:cNvCxnSpPr>
            <a:stCxn id="18" idx="3"/>
            <a:endCxn id="44" idx="1"/>
          </p:cNvCxnSpPr>
          <p:nvPr/>
        </p:nvCxnSpPr>
        <p:spPr bwMode="auto">
          <a:xfrm flipV="1">
            <a:off x="2123728" y="4376045"/>
            <a:ext cx="4086540" cy="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4211960" y="4025201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lifetime expires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632848" y="4025201"/>
            <a:ext cx="504056" cy="23819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MU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72400" y="3622638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62500" lnSpcReduction="200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multi-STA BA/ACK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When a STA has data to transmit…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It will try to access the medium by itself, anywa</a:t>
            </a:r>
            <a:r>
              <a:rPr lang="en-US" altLang="ja-JP" dirty="0" smtClean="0"/>
              <a:t>y.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rgbClr val="0070C0"/>
                </a:solidFill>
              </a:rPr>
              <a:t>If the STA is able to transmit a frame, the frame can be used to notify the AP of other remaining data in its queues. </a:t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kumimoji="1" lang="en-US" altLang="ja-JP" dirty="0" smtClean="0">
                <a:solidFill>
                  <a:srgbClr val="0070C0"/>
                </a:solidFill>
              </a:rPr>
              <a:t>– STA-oriented notification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idea is something similar to the use of a More Data field.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7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 of STA-oriented notification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5496" y="2716378"/>
            <a:ext cx="88569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35496" y="173636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1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25797" y="250035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67194" y="250035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23511" y="250035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1825591" y="250035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75656" y="214487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7194" y="214487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83768" y="228337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2" name="右矢印 41"/>
          <p:cNvSpPr/>
          <p:nvPr/>
        </p:nvSpPr>
        <p:spPr bwMode="auto">
          <a:xfrm>
            <a:off x="517495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00032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recognizes STAs 1, 3, 4, and 6 have MSDUs to transmit*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 bwMode="auto">
          <a:xfrm>
            <a:off x="4644008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04048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sends the trigger frame to STAs 1, 3, 4,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00032" y="5528552"/>
            <a:ext cx="374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kumimoji="1" lang="en-US" altLang="ja-JP" sz="1800" dirty="0" smtClean="0">
                <a:solidFill>
                  <a:schemeClr val="tx1"/>
                </a:solidFill>
              </a:rPr>
              <a:t>* may also need to consider group IDs for selecting STAs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496" y="287468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21650" y="3724333"/>
            <a:ext cx="213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collected by AP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flipV="1">
            <a:off x="646834" y="271637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テキスト ボックス 65"/>
          <p:cNvSpPr txBox="1"/>
          <p:nvPr/>
        </p:nvSpPr>
        <p:spPr>
          <a:xfrm>
            <a:off x="2924792" y="173636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3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115093" y="250035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3456490" y="250035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612807" y="250035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4714887" y="250035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364952" y="214487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456490" y="214487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373064" y="228337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24792" y="287468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 flipV="1">
            <a:off x="3536130" y="271637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122758" y="2308810"/>
            <a:ext cx="2605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same from STA 4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3" name="右中かっこ 32"/>
          <p:cNvSpPr/>
          <p:nvPr/>
        </p:nvSpPr>
        <p:spPr bwMode="auto">
          <a:xfrm rot="5400000">
            <a:off x="4408813" y="-805619"/>
            <a:ext cx="157029" cy="8810303"/>
          </a:xfrm>
          <a:prstGeom prst="rightBrac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1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“More Data” </a:t>
            </a:r>
            <a:r>
              <a:rPr lang="en-US" altLang="ja-JP" dirty="0"/>
              <a:t>field level </a:t>
            </a:r>
            <a:r>
              <a:rPr lang="en-US" altLang="ja-JP" dirty="0" smtClean="0"/>
              <a:t>enough?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More Data field is only 1 bit length.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If the proposed field is just the same with the More Data field, then notification will be limited very simple.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1: Yes, I have remaining data.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0: No, I don’t have remaining data.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If there are other kinds of information needed to be collected to generate the trigger frame, the concept may be extended to collect those, too.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What should be specified in </a:t>
            </a:r>
            <a:r>
              <a:rPr lang="en-US" altLang="ja-JP" dirty="0" smtClean="0"/>
              <a:t>trigger </a:t>
            </a:r>
            <a:r>
              <a:rPr lang="en-US" altLang="ja-JP" dirty="0"/>
              <a:t>frame?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Parameters 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target STAs (partial MAC Address? AID? Group ID?)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resource allocation (in space/frequency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PPDU duration? (maximum?)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To be able to </a:t>
            </a:r>
            <a:r>
              <a:rPr lang="en-US" altLang="ja-JP" dirty="0" smtClean="0"/>
              <a:t>specify </a:t>
            </a:r>
            <a:r>
              <a:rPr lang="en-US" altLang="ja-JP" dirty="0"/>
              <a:t>PPDU </a:t>
            </a:r>
            <a:r>
              <a:rPr lang="en-US" altLang="ja-JP" dirty="0" smtClean="0"/>
              <a:t>duration </a:t>
            </a:r>
            <a:r>
              <a:rPr lang="en-US" altLang="ja-JP" dirty="0"/>
              <a:t>at the AP, the AP may want parameters such as </a:t>
            </a:r>
            <a:r>
              <a:rPr lang="en-US" altLang="ja-JP" dirty="0" smtClean="0"/>
              <a:t>amount of buffered data from STAs beforehand.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access category?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802.11ac has </a:t>
            </a:r>
            <a:r>
              <a:rPr lang="en-US" altLang="ja-JP" dirty="0" smtClean="0"/>
              <a:t>a loose restriction (“</a:t>
            </a:r>
            <a:r>
              <a:rPr lang="en-US" altLang="ja-JP" dirty="0"/>
              <a:t>primary AC</a:t>
            </a:r>
            <a:r>
              <a:rPr lang="en-US" altLang="ja-JP" dirty="0" smtClean="0"/>
              <a:t>”) for DL-MU-MIMO. 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6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1654</TotalTime>
  <Words>1036</Words>
  <Application>Microsoft Office PowerPoint</Application>
  <PresentationFormat>画面に合わせる (4:3)</PresentationFormat>
  <Paragraphs>161</Paragraphs>
  <Slides>16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Regarding trigger frame in UL MU</vt:lpstr>
      <vt:lpstr>Abstract</vt:lpstr>
      <vt:lpstr>A trigger frame for UL MU</vt:lpstr>
      <vt:lpstr>Recalling initial phase methods in [2]</vt:lpstr>
      <vt:lpstr>Approach to gathering TX demands</vt:lpstr>
      <vt:lpstr>When a STA has data to transmit…</vt:lpstr>
      <vt:lpstr>Outline of STA-oriented notification</vt:lpstr>
      <vt:lpstr>“More Data” field level enough?</vt:lpstr>
      <vt:lpstr>What should be specified in trigger frame?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Regarding Trigger Frame in UL MU</dc:title>
  <dc:creator>Tomoko Adachi</dc:creator>
  <cp:lastModifiedBy>adachi0</cp:lastModifiedBy>
  <cp:revision>144</cp:revision>
  <cp:lastPrinted>1601-01-01T00:00:00Z</cp:lastPrinted>
  <dcterms:created xsi:type="dcterms:W3CDTF">2014-10-27T05:47:55Z</dcterms:created>
  <dcterms:modified xsi:type="dcterms:W3CDTF">2015-05-12T18:48:42Z</dcterms:modified>
</cp:coreProperties>
</file>