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80" r:id="rId5"/>
    <p:sldId id="272" r:id="rId6"/>
    <p:sldId id="273" r:id="rId7"/>
    <p:sldId id="284" r:id="rId8"/>
    <p:sldId id="285" r:id="rId9"/>
    <p:sldId id="281" r:id="rId10"/>
    <p:sldId id="277" r:id="rId11"/>
    <p:sldId id="271" r:id="rId12"/>
    <p:sldId id="286" r:id="rId13"/>
    <p:sldId id="283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9" d="100"/>
          <a:sy n="69" d="100"/>
        </p:scale>
        <p:origin x="-114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802.11-15/0608r0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802.11-15/0608r0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802.11-15/0608r0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Regarding trigger frame in UL MU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76367"/>
              </p:ext>
            </p:extLst>
          </p:nvPr>
        </p:nvGraphicFramePr>
        <p:xfrm>
          <a:off x="517525" y="2574925"/>
          <a:ext cx="75136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Document" r:id="rId4" imgW="8236743" imgH="2762673" progId="Word.Document.8">
                  <p:embed/>
                </p:oleObj>
              </mc:Choice>
              <mc:Fallback>
                <p:oleObj name="Document" r:id="rId4" imgW="8236743" imgH="276267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574925"/>
                        <a:ext cx="7513638" cy="251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The trigger frame should specify necessary info to </a:t>
            </a:r>
            <a:r>
              <a:rPr lang="en-US" altLang="ja-JP" dirty="0" smtClean="0"/>
              <a:t>have STAs start </a:t>
            </a:r>
            <a:r>
              <a:rPr lang="en-US" altLang="ja-JP" dirty="0"/>
              <a:t>UL MU </a:t>
            </a:r>
            <a:r>
              <a:rPr lang="en-US" altLang="ja-JP" dirty="0" smtClean="0"/>
              <a:t>TX.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AP needs to collect info to generate such specifying info, so the specifying info </a:t>
            </a:r>
            <a:r>
              <a:rPr lang="en-US" altLang="ja-JP" dirty="0" smtClean="0"/>
              <a:t>in the trigger frame was </a:t>
            </a:r>
            <a:r>
              <a:rPr lang="en-US" altLang="ja-JP" dirty="0"/>
              <a:t>questioned.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Info on STAs’ TX demands is suggested to be at least one of those collected and STA-oriented way of notification was considered.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TX demand shown in a field something like a More Data field. 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[1] </a:t>
            </a:r>
            <a:r>
              <a:rPr lang="pl-PL" altLang="ja-JP" dirty="0"/>
              <a:t>802.11-15/0365r0 </a:t>
            </a:r>
            <a:r>
              <a:rPr lang="en-US" altLang="ja-JP" dirty="0" smtClean="0"/>
              <a:t>“</a:t>
            </a:r>
            <a:r>
              <a:rPr lang="pl-PL" altLang="ja-JP" dirty="0" smtClean="0"/>
              <a:t>UL </a:t>
            </a:r>
            <a:r>
              <a:rPr lang="pl-PL" altLang="ja-JP" dirty="0"/>
              <a:t>MU procedure for 11ax </a:t>
            </a:r>
            <a:r>
              <a:rPr lang="pl-PL" altLang="ja-JP" dirty="0" smtClean="0"/>
              <a:t>system</a:t>
            </a:r>
            <a:r>
              <a:rPr lang="en-US" altLang="ja-JP" dirty="0" smtClean="0"/>
              <a:t>”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[2] 802.11-15/0064r1 </a:t>
            </a:r>
            <a:r>
              <a:rPr lang="en-US" altLang="ja-JP" dirty="0" smtClean="0"/>
              <a:t>“Consideration </a:t>
            </a:r>
            <a:r>
              <a:rPr lang="en-US" altLang="ja-JP" dirty="0"/>
              <a:t>on UL-MU </a:t>
            </a:r>
            <a:r>
              <a:rPr lang="en-US" altLang="ja-JP" dirty="0" smtClean="0"/>
              <a:t>overheads”</a:t>
            </a:r>
            <a:endParaRPr lang="pl-PL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What kind of information should be specified in a trigger frame</a:t>
            </a:r>
            <a:r>
              <a:rPr lang="en-US" altLang="ja-JP" dirty="0" smtClean="0"/>
              <a:t>?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/>
              <a:t>target STAs (TBD, could be MAC address/AID/Group ID</a:t>
            </a:r>
            <a:r>
              <a:rPr lang="en-US" altLang="ja-JP" sz="2400" dirty="0" smtClean="0"/>
              <a:t>)</a:t>
            </a:r>
            <a:br>
              <a:rPr lang="en-US" altLang="ja-JP" sz="2400" dirty="0" smtClean="0"/>
            </a:br>
            <a:r>
              <a:rPr lang="en-US" altLang="ja-JP" sz="2400" dirty="0" smtClean="0"/>
              <a:t>Y:N:A=</a:t>
            </a:r>
            <a:endParaRPr lang="en-US" altLang="ja-JP" sz="2400" dirty="0"/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/>
              <a:t>resource </a:t>
            </a:r>
            <a:r>
              <a:rPr lang="en-US" altLang="ja-JP" sz="2400" dirty="0" smtClean="0"/>
              <a:t>allocation per STA (also vote yes if you think it will be addressed </a:t>
            </a:r>
            <a:r>
              <a:rPr lang="en-US" altLang="ja-JP" sz="2400" dirty="0" smtClean="0"/>
              <a:t>by </a:t>
            </a:r>
            <a:r>
              <a:rPr lang="en-US" altLang="ja-JP" sz="2400" dirty="0" smtClean="0"/>
              <a:t>Group </a:t>
            </a:r>
            <a:r>
              <a:rPr lang="en-US" altLang="ja-JP" sz="2400" dirty="0" smtClean="0"/>
              <a:t>ID)</a:t>
            </a:r>
            <a:br>
              <a:rPr lang="en-US" altLang="ja-JP" sz="2400" dirty="0" smtClean="0"/>
            </a:br>
            <a:r>
              <a:rPr lang="en-US" altLang="ja-JP" sz="2400" dirty="0" smtClean="0"/>
              <a:t>Y:N:A=</a:t>
            </a:r>
            <a:endParaRPr lang="en-US" altLang="ja-JP" sz="2400" dirty="0"/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/>
              <a:t>PPDU </a:t>
            </a:r>
            <a:r>
              <a:rPr lang="en-US" altLang="ja-JP" sz="2400" dirty="0" smtClean="0"/>
              <a:t>duration </a:t>
            </a:r>
            <a:r>
              <a:rPr lang="en-US" altLang="ja-JP" sz="2400" dirty="0" smtClean="0"/>
              <a:t>(TBD, may </a:t>
            </a:r>
            <a:r>
              <a:rPr lang="en-US" altLang="ja-JP" sz="2400" dirty="0" smtClean="0"/>
              <a:t>be exact or maximum)</a:t>
            </a:r>
            <a:br>
              <a:rPr lang="en-US" altLang="ja-JP" sz="2400" dirty="0" smtClean="0"/>
            </a:br>
            <a:r>
              <a:rPr lang="en-US" altLang="ja-JP" sz="2400" dirty="0" smtClean="0"/>
              <a:t>Y:N:A=</a:t>
            </a:r>
            <a:endParaRPr lang="en-US" altLang="ja-JP" sz="2400" dirty="0"/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/>
              <a:t>access category</a:t>
            </a:r>
            <a:br>
              <a:rPr lang="en-US" altLang="ja-JP" sz="2400" dirty="0" smtClean="0"/>
            </a:br>
            <a:r>
              <a:rPr lang="en-US" altLang="ja-JP" sz="2400" dirty="0" smtClean="0"/>
              <a:t>Y:N:A=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399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For an AP to send the trigger frame for UL MU TX, </a:t>
            </a:r>
            <a:r>
              <a:rPr lang="en-US" altLang="ja-JP" dirty="0" smtClean="0"/>
              <a:t>do you think it is useful if a STA is able to notify the AP of its TX demand by a field something like a More Data field in a frame sent from its side?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2400" dirty="0" smtClean="0"/>
              <a:t>Y:N:A=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746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 presentation questions what kind of info should be specified in the trigger frame for UL MU and what kind of info should be collected ahead at an AP.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It was considered that one of the useful info to be collected should be on STAs’ TX demands, and to collect this, a passive way at the AP was proposed.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 trigger frame for UL MU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On March, </a:t>
            </a:r>
            <a:r>
              <a:rPr lang="en-GB" dirty="0" err="1" smtClean="0"/>
              <a:t>TGax</a:t>
            </a:r>
            <a:r>
              <a:rPr lang="en-GB" dirty="0" smtClean="0"/>
              <a:t> approved to add the following to SFD [1]: </a:t>
            </a:r>
          </a:p>
          <a:p>
            <a:pPr marL="457200" lvl="1" indent="0"/>
            <a:r>
              <a:rPr lang="en-US" dirty="0" err="1"/>
              <a:t>x.y.z</a:t>
            </a:r>
            <a:r>
              <a:rPr lang="en-US" dirty="0"/>
              <a:t> The spec shall define the following mode of operation: </a:t>
            </a:r>
          </a:p>
          <a:p>
            <a:pPr marL="457200" lvl="1" indent="0"/>
            <a:r>
              <a:rPr lang="en-US" dirty="0"/>
              <a:t>An UL MU PPDU (MU-MIMO or OFDMA) is sent as an immediate response (IFS TBD) to a Trigger frame (format TBD) sent by the AP.</a:t>
            </a:r>
            <a:r>
              <a:rPr lang="en-GB" dirty="0" smtClean="0"/>
              <a:t>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But for an AP to send such a trigger frame, it needs to collect information in advance.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/>
              <a:t>Information </a:t>
            </a:r>
            <a:r>
              <a:rPr lang="en-US" sz="2400" dirty="0" smtClean="0"/>
              <a:t>depends </a:t>
            </a:r>
            <a:r>
              <a:rPr lang="en-US" sz="2400" dirty="0"/>
              <a:t>on what </a:t>
            </a:r>
            <a:r>
              <a:rPr lang="en-US" sz="2400" dirty="0" smtClean="0"/>
              <a:t>will be specified </a:t>
            </a:r>
            <a:r>
              <a:rPr lang="en-US" sz="2400" dirty="0"/>
              <a:t>in the trigger frame. 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Not to waste resource, at least it is better for the AP to figure out which STAs have TX data.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コンテンツ プレースホルダー 73"/>
          <p:cNvSpPr>
            <a:spLocks noGrp="1"/>
          </p:cNvSpPr>
          <p:nvPr>
            <p:ph idx="1"/>
          </p:nvPr>
        </p:nvSpPr>
        <p:spPr>
          <a:xfrm>
            <a:off x="107505" y="4383151"/>
            <a:ext cx="5040560" cy="1513285"/>
          </a:xfrm>
        </p:spPr>
        <p:txBody>
          <a:bodyPr/>
          <a:lstStyle/>
          <a:p>
            <a:pPr marL="0" indent="0"/>
            <a:r>
              <a:rPr lang="en-US" altLang="ja-JP" sz="2200" dirty="0"/>
              <a:t>It was shown in [2] that asking STAs one by one to find out their TX demands gives large overhead and a need of a more rough way to grasp or estimate STAs’ TX demands was suggested.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0" y="1430823"/>
            <a:ext cx="598562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781" y="4221088"/>
            <a:ext cx="4194653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下矢印 2"/>
          <p:cNvSpPr/>
          <p:nvPr/>
        </p:nvSpPr>
        <p:spPr bwMode="auto">
          <a:xfrm>
            <a:off x="5796136" y="4581128"/>
            <a:ext cx="296994" cy="720080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Recalling initial phase methods in [2]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288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Approach to gathering TX demands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Even if an inquiring sequence is immediately before the trigger frame, </a:t>
            </a:r>
            <a:r>
              <a:rPr lang="en-US" altLang="ja-JP" dirty="0" smtClean="0"/>
              <a:t>lifetime may expire for </a:t>
            </a:r>
            <a:r>
              <a:rPr lang="en-US" altLang="ja-JP" dirty="0" smtClean="0"/>
              <a:t>some </a:t>
            </a:r>
            <a:r>
              <a:rPr lang="en-US" altLang="ja-JP" dirty="0" smtClean="0"/>
              <a:t>of the frames </a:t>
            </a:r>
            <a:r>
              <a:rPr lang="en-US" altLang="ja-JP" dirty="0" smtClean="0"/>
              <a:t>and it cannot be always accurate.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Then a rough estimate may be useful.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7005" y="357301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7005" y="4145947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7005" y="4756616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 bwMode="auto">
          <a:xfrm>
            <a:off x="614502" y="3988514"/>
            <a:ext cx="85294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>
            <a:off x="614502" y="4561445"/>
            <a:ext cx="85294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直線矢印コネクタ 14"/>
          <p:cNvCxnSpPr/>
          <p:nvPr/>
        </p:nvCxnSpPr>
        <p:spPr bwMode="auto">
          <a:xfrm>
            <a:off x="614502" y="5175105"/>
            <a:ext cx="85294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755576" y="3622638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27920" y="4192113"/>
            <a:ext cx="5958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77500" lnSpcReduction="200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(YES!)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804248" y="3619182"/>
            <a:ext cx="7600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trigger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19739" y="3622638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987824" y="4805773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70000" lnSpcReduction="200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(YES!)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83902" y="3622638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-7005" y="5377965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3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-7005" y="5988634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4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 bwMode="auto">
          <a:xfrm>
            <a:off x="614502" y="5793463"/>
            <a:ext cx="85294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614501" y="6407123"/>
            <a:ext cx="852949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テキスト ボックス 36"/>
          <p:cNvSpPr txBox="1"/>
          <p:nvPr/>
        </p:nvSpPr>
        <p:spPr>
          <a:xfrm>
            <a:off x="4633067" y="5424131"/>
            <a:ext cx="5958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77500" lnSpcReduction="200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(YES!)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084168" y="6037791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70000" lnSpcReduction="200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(YES!)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148064" y="3622638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210268" y="4190645"/>
            <a:ext cx="813043" cy="370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NO…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cxnSp>
        <p:nvCxnSpPr>
          <p:cNvPr id="46" name="直線矢印コネクタ 45"/>
          <p:cNvCxnSpPr>
            <a:stCxn id="18" idx="3"/>
            <a:endCxn id="44" idx="1"/>
          </p:cNvCxnSpPr>
          <p:nvPr/>
        </p:nvCxnSpPr>
        <p:spPr bwMode="auto">
          <a:xfrm flipV="1">
            <a:off x="2123728" y="4376045"/>
            <a:ext cx="4086540" cy="7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4211960" y="4025201"/>
            <a:ext cx="1851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lifetime expires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7632848" y="4025201"/>
            <a:ext cx="504056" cy="23819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MU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172400" y="3622638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62500" lnSpcReduction="200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multi-STA BA/ACK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00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When a STA has data to transmit…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It will try to access the medium by itself, anywa</a:t>
            </a:r>
            <a:r>
              <a:rPr lang="en-US" altLang="ja-JP" dirty="0" smtClean="0"/>
              <a:t>y.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>
                <a:solidFill>
                  <a:srgbClr val="0070C0"/>
                </a:solidFill>
              </a:rPr>
              <a:t>If the STA is able to transmit a frame, the frame can be used to notify the AP of other remaining data in its queues. </a:t>
            </a:r>
            <a:br>
              <a:rPr kumimoji="1" lang="en-US" altLang="ja-JP" dirty="0" smtClean="0">
                <a:solidFill>
                  <a:srgbClr val="0070C0"/>
                </a:solidFill>
              </a:rPr>
            </a:br>
            <a:r>
              <a:rPr kumimoji="1" lang="en-US" altLang="ja-JP" dirty="0" smtClean="0">
                <a:solidFill>
                  <a:srgbClr val="0070C0"/>
                </a:solidFill>
              </a:rPr>
              <a:t>– STA-oriented notification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 idea is something similar to the use of a More Data field.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73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 of STA-oriented notification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cxnSp>
        <p:nvCxnSpPr>
          <p:cNvPr id="21" name="直線矢印コネクタ 20"/>
          <p:cNvCxnSpPr/>
          <p:nvPr/>
        </p:nvCxnSpPr>
        <p:spPr bwMode="auto">
          <a:xfrm>
            <a:off x="35496" y="2716378"/>
            <a:ext cx="88569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35496" y="1736368"/>
            <a:ext cx="1469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STA 1 to AP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225797" y="2500354"/>
            <a:ext cx="134203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567194" y="2500354"/>
            <a:ext cx="1563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723511" y="2500354"/>
            <a:ext cx="709484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data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1825591" y="2500354"/>
            <a:ext cx="35683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475656" y="2144877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BA/ACK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67194" y="214487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Data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483768" y="2283376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… 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42" name="右矢印 41"/>
          <p:cNvSpPr/>
          <p:nvPr/>
        </p:nvSpPr>
        <p:spPr bwMode="auto">
          <a:xfrm>
            <a:off x="517495" y="4725144"/>
            <a:ext cx="360040" cy="97329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00032" y="4857849"/>
            <a:ext cx="378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AP recognizes STAs 1, 3, 4, and 6 have MSDUs to transmit*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4" name="右矢印 43"/>
          <p:cNvSpPr/>
          <p:nvPr/>
        </p:nvSpPr>
        <p:spPr bwMode="auto">
          <a:xfrm>
            <a:off x="4644008" y="4725144"/>
            <a:ext cx="360040" cy="97329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004048" y="4857849"/>
            <a:ext cx="378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AP sends the trigger frame to STAs 1, 3, 4, and 6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00032" y="5528552"/>
            <a:ext cx="3743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indent="-185738"/>
            <a:r>
              <a:rPr kumimoji="1" lang="en-US" altLang="ja-JP" sz="1800" dirty="0" smtClean="0">
                <a:solidFill>
                  <a:schemeClr val="tx1"/>
                </a:solidFill>
              </a:rPr>
              <a:t>* may also need to consider group IDs for selecting STAs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5496" y="2874687"/>
            <a:ext cx="2935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notification of remaining data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in MAC header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421650" y="3724333"/>
            <a:ext cx="2131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  <a:sym typeface="Wingdings" pitchFamily="2" charset="2"/>
              </a:rPr>
              <a:t>collected by AP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25" name="直線矢印コネクタ 24"/>
          <p:cNvCxnSpPr/>
          <p:nvPr/>
        </p:nvCxnSpPr>
        <p:spPr bwMode="auto">
          <a:xfrm flipV="1">
            <a:off x="646834" y="2716378"/>
            <a:ext cx="1" cy="1583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6" name="テキスト ボックス 65"/>
          <p:cNvSpPr txBox="1"/>
          <p:nvPr/>
        </p:nvSpPr>
        <p:spPr>
          <a:xfrm>
            <a:off x="2924792" y="1736368"/>
            <a:ext cx="1469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STA 3 to AP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3115093" y="2500354"/>
            <a:ext cx="134203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/>
          <p:cNvSpPr/>
          <p:nvPr/>
        </p:nvSpPr>
        <p:spPr bwMode="auto">
          <a:xfrm>
            <a:off x="3456490" y="2500354"/>
            <a:ext cx="1563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3612807" y="2500354"/>
            <a:ext cx="709484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data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" name="正方形/長方形 69"/>
          <p:cNvSpPr/>
          <p:nvPr/>
        </p:nvSpPr>
        <p:spPr bwMode="auto">
          <a:xfrm>
            <a:off x="4714887" y="2500354"/>
            <a:ext cx="35683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364952" y="2144877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BA/ACK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456490" y="214487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Data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373064" y="2283376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… 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924792" y="2874687"/>
            <a:ext cx="2935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notification of remaining data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in MAC header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cxnSp>
        <p:nvCxnSpPr>
          <p:cNvPr id="75" name="直線矢印コネクタ 74"/>
          <p:cNvCxnSpPr/>
          <p:nvPr/>
        </p:nvCxnSpPr>
        <p:spPr bwMode="auto">
          <a:xfrm flipV="1">
            <a:off x="3536130" y="2716378"/>
            <a:ext cx="1" cy="1583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6122758" y="2308810"/>
            <a:ext cx="2605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same from STA 4 and 6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3" name="右中かっこ 32"/>
          <p:cNvSpPr/>
          <p:nvPr/>
        </p:nvSpPr>
        <p:spPr bwMode="auto">
          <a:xfrm rot="5400000">
            <a:off x="4408813" y="-805619"/>
            <a:ext cx="157029" cy="8810303"/>
          </a:xfrm>
          <a:prstGeom prst="rightBrac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18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“More Data” </a:t>
            </a:r>
            <a:r>
              <a:rPr lang="en-US" altLang="ja-JP" dirty="0"/>
              <a:t>field level </a:t>
            </a:r>
            <a:r>
              <a:rPr lang="en-US" altLang="ja-JP" dirty="0" smtClean="0"/>
              <a:t>enough?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 More Data field is only 1 bit length.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If the proposed field is just the same with the More Data field, then notification will be limited very simple.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1: Yes, I have remaining data.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0: No, I don’t have remaining data.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If there are other kinds of information needed to be collected to generate the trigger frame, the concept may be extended to collect those, too.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73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What should be specified in </a:t>
            </a:r>
            <a:r>
              <a:rPr lang="en-US" altLang="ja-JP" dirty="0" smtClean="0"/>
              <a:t>trigger </a:t>
            </a:r>
            <a:r>
              <a:rPr lang="en-US" altLang="ja-JP" dirty="0"/>
              <a:t>frame?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Parameters 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target STAs </a:t>
            </a:r>
            <a:r>
              <a:rPr lang="en-US" altLang="ja-JP" dirty="0" smtClean="0"/>
              <a:t>(partial MAC </a:t>
            </a:r>
            <a:r>
              <a:rPr lang="en-US" altLang="ja-JP" dirty="0" smtClean="0"/>
              <a:t>Address? AID? Group ID?)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resource allocation (in space/frequency</a:t>
            </a:r>
            <a:r>
              <a:rPr lang="en-US" altLang="ja-JP" dirty="0"/>
              <a:t>)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PPDU duration? (maximum?)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/>
              <a:t>To be able to </a:t>
            </a:r>
            <a:r>
              <a:rPr lang="en-US" altLang="ja-JP" dirty="0" smtClean="0"/>
              <a:t>specify </a:t>
            </a:r>
            <a:r>
              <a:rPr lang="en-US" altLang="ja-JP" dirty="0"/>
              <a:t>PPDU </a:t>
            </a:r>
            <a:r>
              <a:rPr lang="en-US" altLang="ja-JP" dirty="0" smtClean="0"/>
              <a:t>duration </a:t>
            </a:r>
            <a:r>
              <a:rPr lang="en-US" altLang="ja-JP" dirty="0"/>
              <a:t>at the AP, the AP may want parameters such as </a:t>
            </a:r>
            <a:r>
              <a:rPr lang="en-US" altLang="ja-JP" dirty="0" smtClean="0"/>
              <a:t>amount of buffered data from </a:t>
            </a:r>
            <a:r>
              <a:rPr lang="en-US" altLang="ja-JP" dirty="0" smtClean="0"/>
              <a:t>STAs beforehand.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access category?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/>
              <a:t>802.11ac has </a:t>
            </a:r>
            <a:r>
              <a:rPr lang="en-US" altLang="ja-JP" dirty="0" smtClean="0"/>
              <a:t>a loose restriction (“</a:t>
            </a:r>
            <a:r>
              <a:rPr lang="en-US" altLang="ja-JP" dirty="0"/>
              <a:t>primary AC</a:t>
            </a:r>
            <a:r>
              <a:rPr lang="en-US" altLang="ja-JP" dirty="0" smtClean="0"/>
              <a:t>”) for DL-MU-MIMO. 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69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1635</TotalTime>
  <Words>935</Words>
  <Application>Microsoft Office PowerPoint</Application>
  <PresentationFormat>画面に合わせる (4:3)</PresentationFormat>
  <Paragraphs>146</Paragraphs>
  <Slides>13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Regarding trigger frame in UL MU</vt:lpstr>
      <vt:lpstr>Abstract</vt:lpstr>
      <vt:lpstr>A trigger frame for UL MU</vt:lpstr>
      <vt:lpstr>Recalling initial phase methods in [2]</vt:lpstr>
      <vt:lpstr>Approach to gathering TX demands</vt:lpstr>
      <vt:lpstr>When a STA has data to transmit…</vt:lpstr>
      <vt:lpstr>Outline of STA-oriented notification</vt:lpstr>
      <vt:lpstr>“More Data” field level enough?</vt:lpstr>
      <vt:lpstr>What should be specified in trigger frame?</vt:lpstr>
      <vt:lpstr>Summary</vt:lpstr>
      <vt:lpstr>References</vt:lpstr>
      <vt:lpstr>Straw Poll 1</vt:lpstr>
      <vt:lpstr>Straw Poll 2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Regarding Trigger Frame in UL MU</dc:title>
  <dc:creator>Tomoko Adachi</dc:creator>
  <cp:lastModifiedBy>adachi0</cp:lastModifiedBy>
  <cp:revision>141</cp:revision>
  <cp:lastPrinted>1601-01-01T00:00:00Z</cp:lastPrinted>
  <dcterms:created xsi:type="dcterms:W3CDTF">2014-10-27T05:47:55Z</dcterms:created>
  <dcterms:modified xsi:type="dcterms:W3CDTF">2015-05-11T05:52:17Z</dcterms:modified>
</cp:coreProperties>
</file>