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70" r:id="rId2"/>
    <p:sldId id="433" r:id="rId3"/>
    <p:sldId id="481" r:id="rId4"/>
    <p:sldId id="494" r:id="rId5"/>
    <p:sldId id="495" r:id="rId6"/>
    <p:sldId id="462" r:id="rId7"/>
    <p:sldId id="490" r:id="rId8"/>
    <p:sldId id="46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05E1"/>
    <a:srgbClr val="FF0000"/>
    <a:srgbClr val="66CCFF"/>
    <a:srgbClr val="99CC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88136" autoAdjust="0"/>
  </p:normalViewPr>
  <p:slideViewPr>
    <p:cSldViewPr>
      <p:cViewPr varScale="1">
        <p:scale>
          <a:sx n="82" d="100"/>
          <a:sy n="82" d="100"/>
        </p:scale>
        <p:origin x="15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Daewon, Newracom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 smtClean="0"/>
              <a:t>Daewon,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Daewon, Newracom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3894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134349" y="6483350"/>
            <a:ext cx="15372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Daewon</a:t>
            </a:r>
            <a:r>
              <a:rPr lang="en-US" altLang="ko-KR" baseline="0" dirty="0" smtClean="0">
                <a:latin typeface="+mj-lt"/>
              </a:rPr>
              <a:t> Lee</a:t>
            </a:r>
            <a:r>
              <a:rPr lang="en-US" altLang="ko-KR" dirty="0" smtClean="0">
                <a:latin typeface="+mj-lt"/>
              </a:rPr>
              <a:t>, </a:t>
            </a:r>
            <a:r>
              <a:rPr lang="en-US" altLang="ko-KR" dirty="0" err="1" smtClean="0">
                <a:latin typeface="+mj-lt"/>
              </a:rPr>
              <a:t>Newracom</a:t>
            </a:r>
            <a:endParaRPr lang="en-US" altLang="ko-KR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3" y="6483350"/>
            <a:ext cx="5365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+mj-lt"/>
              </a:rPr>
              <a:t>Slide </a:t>
            </a:r>
            <a:fld id="{1E6F8221-7D42-47C8-8226-2BDDEB866FE1}" type="slidenum">
              <a:rPr lang="en-US" altLang="zh-CN" smtClean="0">
                <a:latin typeface="+mj-lt"/>
              </a:rPr>
              <a:pPr>
                <a:defRPr/>
              </a:pPr>
              <a:t>‹#›</a:t>
            </a:fld>
            <a:endParaRPr lang="en-US" altLang="zh-CN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54037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IEEE </a:t>
            </a:r>
            <a:r>
              <a:rPr lang="en-US" sz="1800" b="1" dirty="0" smtClean="0">
                <a:latin typeface="+mj-lt"/>
                <a:cs typeface="+mn-cs"/>
              </a:rPr>
              <a:t>802.11-15/0577r1</a:t>
            </a:r>
            <a:endParaRPr lang="en-US" sz="1800" b="1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May 2015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smtClean="0">
                <a:latin typeface="+mj-lt"/>
                <a:ea typeface="굴림" pitchFamily="50" charset="-127"/>
              </a:rPr>
              <a:t>Pilot </a:t>
            </a:r>
            <a:r>
              <a:rPr lang="en-US" altLang="ko-KR" kern="0" dirty="0" smtClean="0">
                <a:latin typeface="+mj-lt"/>
                <a:ea typeface="굴림" pitchFamily="50" charset="-127"/>
              </a:rPr>
              <a:t>Design for 11ax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685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2015-05-10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531371"/>
              </p:ext>
            </p:extLst>
          </p:nvPr>
        </p:nvGraphicFramePr>
        <p:xfrm>
          <a:off x="534988" y="2667000"/>
          <a:ext cx="81026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" name="Document" r:id="rId4" imgW="9038599" imgH="4198134" progId="Word.Document.8">
                  <p:embed/>
                </p:oleObj>
              </mc:Choice>
              <mc:Fallback>
                <p:oleObj name="Document" r:id="rId4" imgW="9038599" imgH="41981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7000"/>
                        <a:ext cx="8102600" cy="3771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LTF-related decisions made in previous meetings [1]</a:t>
            </a:r>
          </a:p>
          <a:p>
            <a:pPr lvl="1"/>
            <a:endParaRPr lang="en-US" sz="1800" dirty="0"/>
          </a:p>
          <a:p>
            <a:pPr lvl="1"/>
            <a:r>
              <a:rPr lang="en-GB" sz="1800" dirty="0" smtClean="0"/>
              <a:t>The </a:t>
            </a:r>
            <a:r>
              <a:rPr lang="en-GB" sz="1800" dirty="0"/>
              <a:t>HE </a:t>
            </a:r>
            <a:r>
              <a:rPr lang="en-GB" sz="1800" dirty="0" err="1"/>
              <a:t>PPDU</a:t>
            </a:r>
            <a:r>
              <a:rPr lang="en-GB" sz="1800" dirty="0"/>
              <a:t> shall support the following </a:t>
            </a:r>
            <a:r>
              <a:rPr lang="en-GB" sz="1800" dirty="0" err="1"/>
              <a:t>LTF</a:t>
            </a:r>
            <a:r>
              <a:rPr lang="en-GB" sz="1800" dirty="0"/>
              <a:t> modes:</a:t>
            </a:r>
            <a:endParaRPr lang="en-US" sz="1800" dirty="0"/>
          </a:p>
          <a:p>
            <a:pPr lvl="2"/>
            <a:r>
              <a:rPr lang="en-GB" sz="1600" dirty="0"/>
              <a:t>HE-</a:t>
            </a:r>
            <a:r>
              <a:rPr lang="en-GB" sz="1600" dirty="0" err="1"/>
              <a:t>LTF</a:t>
            </a:r>
            <a:r>
              <a:rPr lang="en-GB" sz="1600" dirty="0"/>
              <a:t> symbol duration of 6.4us excluding GI</a:t>
            </a:r>
            <a:endParaRPr lang="en-US" sz="1600" dirty="0"/>
          </a:p>
          <a:p>
            <a:pPr lvl="3"/>
            <a:r>
              <a:rPr lang="en-GB" sz="1400" dirty="0"/>
              <a:t>Equivalent to modulating every other tone in an </a:t>
            </a:r>
            <a:r>
              <a:rPr lang="en-GB" sz="1400" dirty="0" err="1"/>
              <a:t>OFDM</a:t>
            </a:r>
            <a:r>
              <a:rPr lang="en-GB" sz="1400" dirty="0"/>
              <a:t> symbol of 12.8 µs excluding GI, and then removing the second half of the </a:t>
            </a:r>
            <a:r>
              <a:rPr lang="en-GB" sz="1400" dirty="0" err="1"/>
              <a:t>OFDM</a:t>
            </a:r>
            <a:r>
              <a:rPr lang="en-GB" sz="1400" dirty="0"/>
              <a:t> symbol in time domain</a:t>
            </a:r>
            <a:endParaRPr lang="en-US" sz="1400" dirty="0"/>
          </a:p>
          <a:p>
            <a:pPr lvl="2"/>
            <a:endParaRPr lang="en-GB" sz="1600" dirty="0" smtClean="0"/>
          </a:p>
          <a:p>
            <a:pPr lvl="2"/>
            <a:r>
              <a:rPr lang="en-GB" sz="1600" dirty="0" smtClean="0"/>
              <a:t>HE-LTF </a:t>
            </a:r>
            <a:r>
              <a:rPr lang="en-GB" sz="1600" dirty="0"/>
              <a:t>symbol duration of 12.8 µs excluding GI</a:t>
            </a:r>
            <a:endParaRPr lang="en-US" sz="1600" dirty="0"/>
          </a:p>
          <a:p>
            <a:pPr lvl="1"/>
            <a:endParaRPr lang="en-US" altLang="ko-KR" sz="1800" dirty="0" smtClean="0">
              <a:ea typeface="굴림" panose="020B0600000101010101" pitchFamily="50" charset="-127"/>
            </a:endParaRPr>
          </a:p>
        </p:txBody>
      </p:sp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50" charset="-127"/>
              </a:rPr>
              <a:t>Background</a:t>
            </a:r>
            <a:endParaRPr lang="ko-KR" altLang="en-US" sz="400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in LTF OFDM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itchFamily="50" charset="-127"/>
              </a:rPr>
              <a:t>Need for phase tracking in </a:t>
            </a:r>
            <a:r>
              <a:rPr lang="en-US" altLang="ko-KR" sz="2000" dirty="0" err="1" smtClean="0">
                <a:ea typeface="굴림" pitchFamily="50" charset="-127"/>
              </a:rPr>
              <a:t>beamformed</a:t>
            </a:r>
            <a:r>
              <a:rPr lang="en-US" altLang="ko-KR" sz="2000" dirty="0" smtClean="0">
                <a:ea typeface="굴림" pitchFamily="50" charset="-127"/>
              </a:rPr>
              <a:t> LTF (i.e. VHT-LTF) OFDM symbols was shown in [2].</a:t>
            </a:r>
          </a:p>
          <a:p>
            <a:endParaRPr lang="en-US" altLang="ko-KR" sz="2000" dirty="0" smtClean="0">
              <a:ea typeface="굴림" pitchFamily="50" charset="-127"/>
            </a:endParaRPr>
          </a:p>
          <a:p>
            <a:r>
              <a:rPr lang="en-US" altLang="ko-KR" sz="2000" dirty="0" smtClean="0">
                <a:ea typeface="굴림" pitchFamily="50" charset="-127"/>
              </a:rPr>
              <a:t>Frequency drift compensation is also important in HE-LTF OFDM symbols.</a:t>
            </a:r>
          </a:p>
          <a:p>
            <a:pPr lvl="1"/>
            <a:r>
              <a:rPr lang="en-US" altLang="ko-KR" sz="1600" dirty="0" smtClean="0">
                <a:ea typeface="굴림" pitchFamily="50" charset="-127"/>
              </a:rPr>
              <a:t>11ax will support even longer LTF OFDM symbol durations. This may result in further drift compared that with 11ac.</a:t>
            </a:r>
          </a:p>
          <a:p>
            <a:pPr lvl="1"/>
            <a:r>
              <a:rPr lang="en-US" altLang="ko-KR" sz="1600" dirty="0" smtClean="0">
                <a:ea typeface="굴림" pitchFamily="50" charset="-127"/>
              </a:rPr>
              <a:t>XTAL and LO design used in 11ac is likely to re-used for 11ax.</a:t>
            </a:r>
          </a:p>
        </p:txBody>
      </p:sp>
    </p:spTree>
    <p:extLst>
      <p:ext uri="{BB962C8B-B14F-4D97-AF65-F5344CB8AC3E}">
        <p14:creationId xmlns:p14="http://schemas.microsoft.com/office/powerpoint/2010/main" val="27543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in 2xLTF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095602"/>
            <a:ext cx="8305800" cy="2000397"/>
          </a:xfrm>
        </p:spPr>
        <p:txBody>
          <a:bodyPr/>
          <a:lstStyle/>
          <a:p>
            <a:r>
              <a:rPr lang="en-US" sz="1800" dirty="0" smtClean="0"/>
              <a:t>2xLTF limits the positions of pilots in certain data subcarriers.</a:t>
            </a:r>
          </a:p>
          <a:p>
            <a:pPr lvl="1"/>
            <a:r>
              <a:rPr lang="en-US" sz="1400" dirty="0" smtClean="0"/>
              <a:t>2xLTF and 4xLTF terminology barrowed from [3]. It refers to 6.4us and 12.8us DFT duration of LTF symbols.</a:t>
            </a:r>
          </a:p>
          <a:p>
            <a:r>
              <a:rPr lang="en-US" sz="1800" dirty="0" smtClean="0"/>
              <a:t>Potentially, pilots positions designed and optimized for 4xLTF or just regular data subcarriers may result in some pilots missing in the 2xLTF OFDM symbol.</a:t>
            </a:r>
          </a:p>
          <a:p>
            <a:r>
              <a:rPr lang="en-US" sz="1800" dirty="0" smtClean="0"/>
              <a:t>Having two different pilot designs for 2xLTF and 4xLTF case should be avoided as it adds implementation complexity.</a:t>
            </a:r>
            <a:endParaRPr lang="en-US" sz="18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28600" y="2438400"/>
            <a:ext cx="78486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578275" y="24035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864088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188001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511914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835827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127693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451606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775519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099432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385245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3709158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033071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356984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4680897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004810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328723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5652636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938449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262362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6586275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6910188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202054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7525967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935797" y="196004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1544604" y="193805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2192123" y="196004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799548" y="192707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V="1">
            <a:off x="3458084" y="194906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4066891" y="192707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4714410" y="194906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5362946" y="193805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5973141" y="1949029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6619272" y="193805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7248129" y="1949029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626035" y="19032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175498" y="19699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67" name="Rounded Rectangle 66"/>
          <p:cNvSpPr/>
          <p:nvPr/>
        </p:nvSpPr>
        <p:spPr bwMode="auto">
          <a:xfrm>
            <a:off x="1356221" y="1752600"/>
            <a:ext cx="386367" cy="2286000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5797235" y="1752599"/>
            <a:ext cx="386367" cy="2141065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 flipV="1">
            <a:off x="234869" y="3665065"/>
            <a:ext cx="78486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584544" y="3630215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870357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194270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1518183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1842096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2133962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2457875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2781788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3105701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391514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3715427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4039340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4363253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687166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5011079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334992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5658905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944718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6268631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6592544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6916457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7208323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7532236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3" name="Straight Arrow Connector 102"/>
          <p:cNvCxnSpPr/>
          <p:nvPr/>
        </p:nvCxnSpPr>
        <p:spPr bwMode="auto">
          <a:xfrm flipV="1">
            <a:off x="932735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flipV="1">
            <a:off x="1550873" y="316471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2198392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2805817" y="315373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464353" y="31757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V="1">
            <a:off x="4073160" y="315373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V="1">
            <a:off x="4720679" y="31757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5369215" y="316471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V="1">
            <a:off x="5979410" y="317569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V="1">
            <a:off x="6625541" y="316471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V="1">
            <a:off x="7254398" y="317569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7632304" y="31299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181767" y="319666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8251806" y="1991442"/>
            <a:ext cx="86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2xLTF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OFDM Symbol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8276274" y="3231758"/>
            <a:ext cx="86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OFDM Symbol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2" name="Straight Arrow Connector 121"/>
          <p:cNvCxnSpPr/>
          <p:nvPr/>
        </p:nvCxnSpPr>
        <p:spPr bwMode="auto">
          <a:xfrm flipV="1">
            <a:off x="1897467" y="317914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 flipV="1">
            <a:off x="2504892" y="314616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V="1">
            <a:off x="3163428" y="316816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V="1">
            <a:off x="3772235" y="314616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 flipV="1">
            <a:off x="4419754" y="316816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V="1">
            <a:off x="5068290" y="315714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 flipV="1">
            <a:off x="6324616" y="315714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V="1">
            <a:off x="6953473" y="316812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 flipV="1">
            <a:off x="5694071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 flipV="1">
            <a:off x="7565687" y="317569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 flipV="1">
            <a:off x="1229937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 flipV="1">
            <a:off x="632932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4" name="Rounded Rectangle 133"/>
          <p:cNvSpPr/>
          <p:nvPr/>
        </p:nvSpPr>
        <p:spPr bwMode="auto">
          <a:xfrm>
            <a:off x="3557856" y="1804355"/>
            <a:ext cx="386367" cy="2141065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559656" y="1887913"/>
            <a:ext cx="593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???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6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in different OFDMA 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70722"/>
            <a:ext cx="8305800" cy="2225278"/>
          </a:xfrm>
        </p:spPr>
        <p:txBody>
          <a:bodyPr/>
          <a:lstStyle/>
          <a:p>
            <a:r>
              <a:rPr lang="en-US" sz="1800" dirty="0" smtClean="0"/>
              <a:t>Most likely number of DC tones for 11ax is odd numbered, 1, 3, 5, or 7.</a:t>
            </a:r>
          </a:p>
          <a:p>
            <a:r>
              <a:rPr lang="en-US" sz="1800" dirty="0" smtClean="0"/>
              <a:t>Some of the OFDMA resource units (RU) is likely to be mirror symmetric and have even number of subcarriers,</a:t>
            </a:r>
          </a:p>
          <a:p>
            <a:r>
              <a:rPr lang="en-US" sz="1800" dirty="0" smtClean="0"/>
              <a:t>This combination results in following characteristics:</a:t>
            </a:r>
          </a:p>
          <a:p>
            <a:pPr lvl="1"/>
            <a:r>
              <a:rPr lang="en-US" sz="1400" dirty="0" smtClean="0"/>
              <a:t>some RUs </a:t>
            </a:r>
            <a:r>
              <a:rPr lang="en-US" sz="1400" dirty="0"/>
              <a:t>of the same size </a:t>
            </a:r>
            <a:r>
              <a:rPr lang="en-US" sz="1400" dirty="0" smtClean="0"/>
              <a:t>are with position starting with </a:t>
            </a:r>
            <a:r>
              <a:rPr lang="en-US" sz="1400" b="1" dirty="0" smtClean="0">
                <a:solidFill>
                  <a:srgbClr val="FF0000"/>
                </a:solidFill>
              </a:rPr>
              <a:t>odd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numbered subcarrier</a:t>
            </a:r>
          </a:p>
          <a:p>
            <a:pPr lvl="1"/>
            <a:r>
              <a:rPr lang="en-US" sz="1400" dirty="0" smtClean="0"/>
              <a:t>some RUs of the same size are with position starting with </a:t>
            </a:r>
            <a:r>
              <a:rPr lang="en-US" sz="1400" b="1" dirty="0" smtClean="0">
                <a:solidFill>
                  <a:srgbClr val="FF0000"/>
                </a:solidFill>
              </a:rPr>
              <a:t>even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numbered subcarrier.</a:t>
            </a:r>
          </a:p>
          <a:p>
            <a:pPr lvl="1"/>
            <a:r>
              <a:rPr lang="en-US" sz="1400" dirty="0" smtClean="0"/>
              <a:t>different relative mapping of 2xLTF signals between RUs of the same size</a:t>
            </a:r>
          </a:p>
          <a:p>
            <a:pPr lvl="1"/>
            <a:r>
              <a:rPr lang="en-US" sz="1400" dirty="0" smtClean="0"/>
              <a:t>Different relative mapping of pilot tones between RUs of the same size</a:t>
            </a:r>
          </a:p>
          <a:p>
            <a:pPr lvl="2"/>
            <a:r>
              <a:rPr lang="en-US" sz="1200" dirty="0" smtClean="0"/>
              <a:t>Assuming that pilot tones are only mapped to tones with 2xLTF signals.</a:t>
            </a:r>
          </a:p>
          <a:p>
            <a:pPr lvl="1"/>
            <a:endParaRPr lang="en-US" sz="1400" dirty="0" smtClean="0"/>
          </a:p>
          <a:p>
            <a:endParaRPr lang="en-US" sz="1800" dirty="0" smtClean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09251" y="2858939"/>
            <a:ext cx="9027082" cy="5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843458" y="282068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167371" y="282068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91284" y="282068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777097" y="2818884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01010" y="2818884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776747" y="282768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100660" y="282768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386473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710386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284014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607927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931840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255753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579666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660067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6983980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7275846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7599759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923672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439798" y="2363987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2784411" y="237316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2139110" y="23570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1534598" y="237316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7313946" y="23570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6698167" y="234676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V="1">
            <a:off x="5299222" y="237995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8097054" y="23570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-24893" y="230869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3581400" y="2002295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3979340" y="1725296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DC tones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3998864" y="282779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55586" y="2921281"/>
            <a:ext cx="34708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anose="020F0502020204030204" pitchFamily="34" charset="0"/>
              </a:rPr>
              <a:t>-5      -4      -3      -2       -1      0      +1       +2    +3      +4      +5</a:t>
            </a: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5927803" y="282122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flipV="1">
            <a:off x="5961259" y="237316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6163619" y="239815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2205913" y="245475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6517058" y="2929926"/>
            <a:ext cx="16433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anose="020F0502020204030204" pitchFamily="34" charset="0"/>
              </a:rPr>
              <a:t>+81   +82   +83   +84   +85</a:t>
            </a: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33796" y="2957725"/>
            <a:ext cx="1699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anose="020F0502020204030204" pitchFamily="34" charset="0"/>
              </a:rPr>
              <a:t>-85      -84    -83    -82    -81</a:t>
            </a:r>
            <a:endParaRPr lang="en-US" sz="1100" dirty="0">
              <a:latin typeface="Calibri" panose="020F0502020204030204" pitchFamily="34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7961772" y="23570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flipV="1">
            <a:off x="881558" y="237995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581400" y="1852825"/>
            <a:ext cx="0" cy="136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181600" y="1852825"/>
            <a:ext cx="0" cy="136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7772400" y="1852825"/>
            <a:ext cx="0" cy="136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1028700" y="1852825"/>
            <a:ext cx="0" cy="136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flipH="1">
            <a:off x="1013734" y="1733338"/>
            <a:ext cx="639293" cy="4303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1664589" y="1739835"/>
            <a:ext cx="1885071" cy="4514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618888" y="1464271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Some Hypothetical Resource Boundary</a:t>
            </a:r>
            <a:endParaRPr lang="en-US" dirty="0"/>
          </a:p>
        </p:txBody>
      </p:sp>
      <p:cxnSp>
        <p:nvCxnSpPr>
          <p:cNvPr id="98" name="Straight Arrow Connector 97"/>
          <p:cNvCxnSpPr/>
          <p:nvPr/>
        </p:nvCxnSpPr>
        <p:spPr bwMode="auto">
          <a:xfrm flipH="1">
            <a:off x="5170767" y="1640667"/>
            <a:ext cx="1440922" cy="5222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6623250" y="1647164"/>
            <a:ext cx="1111049" cy="5157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5577549" y="1371600"/>
            <a:ext cx="2630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Hypothetical Resource Boundary</a:t>
            </a:r>
            <a:endParaRPr lang="en-US" dirty="0"/>
          </a:p>
        </p:txBody>
      </p:sp>
      <p:cxnSp>
        <p:nvCxnSpPr>
          <p:cNvPr id="106" name="Straight Arrow Connector 105"/>
          <p:cNvCxnSpPr/>
          <p:nvPr/>
        </p:nvCxnSpPr>
        <p:spPr bwMode="auto">
          <a:xfrm flipV="1">
            <a:off x="3917691" y="2685572"/>
            <a:ext cx="1376162" cy="813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H="1" flipV="1">
            <a:off x="1215679" y="2545684"/>
            <a:ext cx="2709033" cy="937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3360036" y="3462727"/>
            <a:ext cx="5513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Same RU size, but one starts with even subcarrier the other starts with odd subcarrier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5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200" dirty="0" smtClean="0"/>
              <a:t>Pilot placement in LTF OFDM symbols and Data OFDM symbols in OFDMA requires some thought</a:t>
            </a:r>
          </a:p>
          <a:p>
            <a:pPr lvl="1"/>
            <a:r>
              <a:rPr lang="en-US" sz="1800" dirty="0" smtClean="0"/>
              <a:t>May have impact on the overall design and numerology itself.</a:t>
            </a:r>
          </a:p>
          <a:p>
            <a:pPr lvl="1"/>
            <a:endParaRPr lang="en-US" sz="1800" dirty="0"/>
          </a:p>
          <a:p>
            <a:r>
              <a:rPr lang="en-US" sz="2200" dirty="0" smtClean="0"/>
              <a:t>To avoid loss in performance, pilot positions should be aligned with tones selected for 2xLTF transmission.</a:t>
            </a:r>
          </a:p>
          <a:p>
            <a:endParaRPr lang="en-US" sz="2200" dirty="0"/>
          </a:p>
          <a:p>
            <a:r>
              <a:rPr lang="en-US" sz="2200" dirty="0" smtClean="0"/>
              <a:t>To avoid implementation complexity, pilot positions between the 4xLTF case and 2xLTF case should be identical.</a:t>
            </a:r>
          </a:p>
        </p:txBody>
      </p:sp>
    </p:spTree>
    <p:extLst>
      <p:ext uri="{BB962C8B-B14F-4D97-AF65-F5344CB8AC3E}">
        <p14:creationId xmlns:p14="http://schemas.microsoft.com/office/powerpoint/2010/main" val="13927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the following concept</a:t>
            </a:r>
            <a:endParaRPr lang="en-US" dirty="0"/>
          </a:p>
          <a:p>
            <a:pPr lvl="1"/>
            <a:r>
              <a:rPr lang="en-US" dirty="0" smtClean="0"/>
              <a:t>Number </a:t>
            </a:r>
            <a:r>
              <a:rPr lang="en-US" dirty="0" smtClean="0"/>
              <a:t>of pilot tones in a LTF symbol, regardless of LTF symbol durations excluding GI, shall be identical to number of pilot tones in a data OFDM </a:t>
            </a:r>
            <a:r>
              <a:rPr lang="en-US" dirty="0" smtClean="0"/>
              <a:t>symbol for DL HE PPDU?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</a:pPr>
            <a:r>
              <a:rPr lang="en-US" sz="2000" dirty="0" smtClean="0"/>
              <a:t>[1] </a:t>
            </a:r>
            <a:r>
              <a:rPr lang="en-US" sz="2000" dirty="0"/>
              <a:t>Robert Stacey, Specification Framework for </a:t>
            </a:r>
            <a:r>
              <a:rPr lang="en-US" sz="2000" dirty="0" err="1" smtClean="0"/>
              <a:t>TGax</a:t>
            </a:r>
            <a:r>
              <a:rPr lang="en-US" sz="2000" dirty="0"/>
              <a:t>, 11-15/0132r3, March </a:t>
            </a:r>
            <a:r>
              <a:rPr lang="en-US" sz="2000" dirty="0" smtClean="0"/>
              <a:t>2015.</a:t>
            </a:r>
          </a:p>
          <a:p>
            <a:pPr marL="0" indent="0" latinLnBrk="0">
              <a:buNone/>
            </a:pPr>
            <a:r>
              <a:rPr lang="en-US" sz="2000" dirty="0" smtClean="0"/>
              <a:t>[2] </a:t>
            </a:r>
            <a:r>
              <a:rPr lang="en-US" sz="2000" dirty="0" err="1" smtClean="0"/>
              <a:t>Youhan</a:t>
            </a:r>
            <a:r>
              <a:rPr lang="en-US" sz="2000" dirty="0" smtClean="0"/>
              <a:t> Kim, et. al., </a:t>
            </a:r>
            <a:r>
              <a:rPr lang="en-US" altLang="en-US" sz="2000" dirty="0"/>
              <a:t>Phase Tracking During </a:t>
            </a:r>
            <a:r>
              <a:rPr lang="en-US" altLang="en-US" sz="2000" dirty="0" smtClean="0"/>
              <a:t>VHT-LTF, 11-10/0770r0, July 2010</a:t>
            </a:r>
          </a:p>
          <a:p>
            <a:pPr marL="0" indent="0" latinLnBrk="0">
              <a:buNone/>
            </a:pPr>
            <a:r>
              <a:rPr lang="en-US" sz="2000" dirty="0" smtClean="0"/>
              <a:t>[3] </a:t>
            </a:r>
            <a:r>
              <a:rPr lang="en-US" sz="2000" dirty="0" err="1" smtClean="0"/>
              <a:t>Hongyuan</a:t>
            </a:r>
            <a:r>
              <a:rPr lang="en-US" sz="2000" dirty="0" smtClean="0"/>
              <a:t> Zhan, et. al., HE-LTF Proposal, 11-15/0349r0, March 2015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77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118737</TotalTime>
  <Words>600</Words>
  <Application>Microsoft Office PowerPoint</Application>
  <PresentationFormat>On-screen Show (4:3)</PresentationFormat>
  <Paragraphs>69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宋体</vt:lpstr>
      <vt:lpstr>굴림</vt:lpstr>
      <vt:lpstr>Calibri</vt:lpstr>
      <vt:lpstr>Times New Roman</vt:lpstr>
      <vt:lpstr>Extend Submission Template</vt:lpstr>
      <vt:lpstr>Document</vt:lpstr>
      <vt:lpstr>PowerPoint Presentation</vt:lpstr>
      <vt:lpstr>Background</vt:lpstr>
      <vt:lpstr>Pilots in LTF OFDM Symbols</vt:lpstr>
      <vt:lpstr>Pilots in 2xLTF</vt:lpstr>
      <vt:lpstr>Pilots in different OFDMA RUs</vt:lpstr>
      <vt:lpstr>Conclusions</vt:lpstr>
      <vt:lpstr>Straw Poll #1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Daewon Lee</dc:creator>
  <cp:lastModifiedBy>Daewon Lee</cp:lastModifiedBy>
  <cp:revision>4357</cp:revision>
  <cp:lastPrinted>1998-02-10T13:28:06Z</cp:lastPrinted>
  <dcterms:created xsi:type="dcterms:W3CDTF">2009-12-02T19:05:24Z</dcterms:created>
  <dcterms:modified xsi:type="dcterms:W3CDTF">2015-05-12T21:10:10Z</dcterms:modified>
</cp:coreProperties>
</file>