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91" r:id="rId2"/>
    <p:sldId id="322" r:id="rId3"/>
    <p:sldId id="297" r:id="rId4"/>
    <p:sldId id="324" r:id="rId5"/>
    <p:sldId id="325" r:id="rId6"/>
    <p:sldId id="326" r:id="rId7"/>
    <p:sldId id="332" r:id="rId8"/>
    <p:sldId id="327" r:id="rId9"/>
    <p:sldId id="328" r:id="rId10"/>
    <p:sldId id="329" r:id="rId11"/>
    <p:sldId id="333" r:id="rId12"/>
    <p:sldId id="334" r:id="rId13"/>
    <p:sldId id="335" r:id="rId14"/>
    <p:sldId id="330" r:id="rId15"/>
    <p:sldId id="336" r:id="rId16"/>
    <p:sldId id="338" r:id="rId17"/>
    <p:sldId id="293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14" autoAdjust="0"/>
    <p:restoredTop sz="99548" autoAdjust="0"/>
  </p:normalViewPr>
  <p:slideViewPr>
    <p:cSldViewPr>
      <p:cViewPr varScale="1">
        <p:scale>
          <a:sx n="88" d="100"/>
          <a:sy n="88" d="100"/>
        </p:scale>
        <p:origin x="137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56787" y="6475413"/>
            <a:ext cx="21871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Young Hoon Kwon, NEWRACOM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05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3434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56787" y="6475413"/>
            <a:ext cx="21871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Young Hoon Kwon,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802.11-15/0574r0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4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emf"/><Relationship Id="rId5" Type="http://schemas.openxmlformats.org/officeDocument/2006/relationships/package" Target="../embeddings/Microsoft_Visio_Drawing5.vsdx"/><Relationship Id="rId4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package" Target="../embeddings/Microsoft_Visio_Drawing2.vsdx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3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0743412-9668-4686-B109-E3B2457EFEE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4032" y="6475413"/>
            <a:ext cx="194989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81000" y="685800"/>
            <a:ext cx="8305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SIG Structure for UL PPDU</a:t>
            </a: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 smtClean="0"/>
              <a:t>Date:</a:t>
            </a:r>
            <a:r>
              <a:rPr lang="en-US" sz="2000" b="0" kern="0" dirty="0" smtClean="0"/>
              <a:t> </a:t>
            </a:r>
            <a:r>
              <a:rPr lang="en-US" sz="2000" b="0" kern="0" dirty="0" smtClean="0"/>
              <a:t>2015-05-11</a:t>
            </a:r>
            <a:endParaRPr lang="en-US" sz="2000" b="0" kern="0" dirty="0" smtClean="0"/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4231176"/>
              </p:ext>
            </p:extLst>
          </p:nvPr>
        </p:nvGraphicFramePr>
        <p:xfrm>
          <a:off x="527050" y="2590800"/>
          <a:ext cx="7878763" cy="362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2" name="Document" r:id="rId3" imgW="9372210" imgH="4306146" progId="Word.Document.8">
                  <p:embed/>
                </p:oleObj>
              </mc:Choice>
              <mc:Fallback>
                <p:oleObj name="Document" r:id="rId3" imgW="9372210" imgH="430614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2590800"/>
                        <a:ext cx="7878763" cy="36226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7493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Comparing the two possible structures for HE-SIG-B for UL MU transmission, our observation is</a:t>
            </a:r>
          </a:p>
          <a:p>
            <a:pPr lvl="1"/>
            <a:r>
              <a:rPr lang="en-US" dirty="0" smtClean="0"/>
              <a:t>Allowing each scheduled STA to choose its own  user-specific parameters does not give meaningful gain considering restrictions in UL MU transmission.</a:t>
            </a:r>
          </a:p>
          <a:p>
            <a:pPr lvl="1"/>
            <a:r>
              <a:rPr lang="en-US" dirty="0" smtClean="0"/>
              <a:t>Rather not including HE-SIG-B in UL MU transmission will improve overall system efficiency.</a:t>
            </a:r>
          </a:p>
          <a:p>
            <a:r>
              <a:rPr lang="en-US" dirty="0" smtClean="0"/>
              <a:t>Therefore, we propose:</a:t>
            </a:r>
          </a:p>
          <a:p>
            <a:pPr lvl="1"/>
            <a:r>
              <a:rPr lang="en-US" dirty="0" smtClean="0"/>
              <a:t>AP decides user-specific information and indicates in the Trigger frame.</a:t>
            </a:r>
          </a:p>
          <a:p>
            <a:pPr lvl="1"/>
            <a:r>
              <a:rPr lang="en-US" dirty="0" smtClean="0"/>
              <a:t>HE-SIG-B field is not included in the UL MU PPDU.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42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 Field </a:t>
            </a:r>
            <a:r>
              <a:rPr lang="en-US" dirty="0" smtClean="0"/>
              <a:t>for </a:t>
            </a:r>
            <a:r>
              <a:rPr lang="en-US" dirty="0"/>
              <a:t>UL </a:t>
            </a:r>
            <a:r>
              <a:rPr lang="en-US" dirty="0" smtClean="0"/>
              <a:t>SU </a:t>
            </a:r>
            <a:r>
              <a:rPr lang="en-US" dirty="0"/>
              <a:t>Transmission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8153400" cy="228600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UL SU transmission can happen without a Trigger frame.</a:t>
            </a:r>
          </a:p>
          <a:p>
            <a:r>
              <a:rPr lang="en-US" dirty="0" smtClean="0"/>
              <a:t>Two possible cases for UL SU transmission:</a:t>
            </a:r>
          </a:p>
          <a:p>
            <a:pPr lvl="1"/>
            <a:r>
              <a:rPr lang="en-US" dirty="0" smtClean="0"/>
              <a:t>Full band transmission</a:t>
            </a:r>
          </a:p>
          <a:p>
            <a:pPr lvl="2"/>
            <a:r>
              <a:rPr lang="en-US" dirty="0" smtClean="0"/>
              <a:t>PSDU occupies entire transmission bandwidth.</a:t>
            </a:r>
          </a:p>
          <a:p>
            <a:pPr lvl="1"/>
            <a:r>
              <a:rPr lang="en-US" dirty="0" smtClean="0"/>
              <a:t>Partial band transmission</a:t>
            </a:r>
          </a:p>
          <a:p>
            <a:pPr lvl="2"/>
            <a:r>
              <a:rPr lang="en-US" dirty="0" smtClean="0"/>
              <a:t>Legacy preamble occupies entire transmission bandwidth.</a:t>
            </a:r>
          </a:p>
          <a:p>
            <a:pPr lvl="2"/>
            <a:r>
              <a:rPr lang="en-US" dirty="0" smtClean="0"/>
              <a:t>PSDU occupies only part of the transmission bandwidth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0306985"/>
              </p:ext>
            </p:extLst>
          </p:nvPr>
        </p:nvGraphicFramePr>
        <p:xfrm>
          <a:off x="762000" y="4218801"/>
          <a:ext cx="3676650" cy="196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Visio" r:id="rId3" imgW="3676785" imgH="1962240" progId="Visio.Drawing.15">
                  <p:embed/>
                </p:oleObj>
              </mc:Choice>
              <mc:Fallback>
                <p:oleObj name="Visio" r:id="rId3" imgW="3676785" imgH="1962240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0" y="4218801"/>
                        <a:ext cx="3676650" cy="1962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6236802"/>
              </p:ext>
            </p:extLst>
          </p:nvPr>
        </p:nvGraphicFramePr>
        <p:xfrm>
          <a:off x="4705350" y="4218801"/>
          <a:ext cx="3676650" cy="196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Visio" r:id="rId5" imgW="3676785" imgH="1962240" progId="Visio.Drawing.15">
                  <p:embed/>
                </p:oleObj>
              </mc:Choice>
              <mc:Fallback>
                <p:oleObj name="Visio" r:id="rId5" imgW="3676785" imgH="1962240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05350" y="4218801"/>
                        <a:ext cx="3676650" cy="1962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611503" y="6200001"/>
            <a:ext cx="15888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Full band transmission</a:t>
            </a:r>
            <a:endParaRPr lang="en-US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5715000" y="6200001"/>
            <a:ext cx="17443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Partial band transmission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4307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 Field </a:t>
            </a:r>
            <a:r>
              <a:rPr lang="en-US" dirty="0" smtClean="0"/>
              <a:t>for </a:t>
            </a:r>
            <a:r>
              <a:rPr lang="en-US" dirty="0"/>
              <a:t>UL </a:t>
            </a:r>
            <a:r>
              <a:rPr lang="en-US" dirty="0" smtClean="0"/>
              <a:t>SU </a:t>
            </a:r>
            <a:r>
              <a:rPr lang="en-US" dirty="0"/>
              <a:t>Transmission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 band transmission</a:t>
            </a:r>
          </a:p>
          <a:p>
            <a:pPr lvl="1"/>
            <a:r>
              <a:rPr lang="en-US" dirty="0" smtClean="0"/>
              <a:t>As every resource is occupied by a single STA, there’s no need to indicate additional resource allocation information.</a:t>
            </a:r>
          </a:p>
          <a:p>
            <a:pPr lvl="1"/>
            <a:r>
              <a:rPr lang="en-US" dirty="0" smtClean="0"/>
              <a:t>HE-SIG-A may be enough to indicate common control and user-specific information similar to 11ac.</a:t>
            </a:r>
          </a:p>
          <a:p>
            <a:r>
              <a:rPr lang="en-US" dirty="0" smtClean="0"/>
              <a:t>Partial band transmission</a:t>
            </a:r>
          </a:p>
          <a:p>
            <a:pPr lvl="1"/>
            <a:r>
              <a:rPr lang="en-US" dirty="0" smtClean="0"/>
              <a:t>As not all resource is occupied by the transmitter, resource allocation information is needed for the receiver to properly decode the payload.</a:t>
            </a:r>
          </a:p>
          <a:p>
            <a:pPr lvl="1"/>
            <a:r>
              <a:rPr lang="en-US" dirty="0" smtClean="0"/>
              <a:t>HE-SIG-A alone is not enough to indicate all common control, resource allocation, and user-specific information.</a:t>
            </a:r>
          </a:p>
          <a:p>
            <a:pPr lvl="1"/>
            <a:r>
              <a:rPr lang="en-US" dirty="0" smtClean="0"/>
              <a:t>Use of MU PPDU frame format may be a better-fit (with single STA allocation).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87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UL SU transmission, </a:t>
            </a:r>
          </a:p>
          <a:p>
            <a:pPr lvl="1"/>
            <a:r>
              <a:rPr lang="en-US" dirty="0" smtClean="0"/>
              <a:t>HE-SIG-B is not required if PSDU occupies entire transmission bandwidth.</a:t>
            </a:r>
          </a:p>
          <a:p>
            <a:pPr lvl="1"/>
            <a:r>
              <a:rPr lang="en-US" dirty="0" smtClean="0"/>
              <a:t>HE-SIG-B is needed if PSDU does not occupy entire transmission bandwidth to indicate allocated resource.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97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to the TG Specific Framework:</a:t>
            </a:r>
          </a:p>
          <a:p>
            <a:pPr lvl="1"/>
            <a:r>
              <a:rPr lang="en-US" dirty="0" smtClean="0"/>
              <a:t>3.y.z UL MU PPDU shall not include HE-SIG-B field if it is sent as an immediate response to a Trigger frame sent by an AP.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39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to the TG Specific Framework:</a:t>
            </a:r>
          </a:p>
          <a:p>
            <a:pPr lvl="1"/>
            <a:r>
              <a:rPr lang="en-US" dirty="0" smtClean="0"/>
              <a:t>3.y.z </a:t>
            </a:r>
            <a:r>
              <a:rPr lang="en-US" dirty="0"/>
              <a:t>UL </a:t>
            </a:r>
            <a:r>
              <a:rPr lang="en-US" dirty="0" smtClean="0"/>
              <a:t>SU </a:t>
            </a:r>
            <a:r>
              <a:rPr lang="en-US" dirty="0"/>
              <a:t>PPDU shall not include HE-SIG-B </a:t>
            </a:r>
            <a:r>
              <a:rPr lang="en-US" dirty="0" smtClean="0"/>
              <a:t>field.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08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343400"/>
          </a:xfrm>
        </p:spPr>
        <p:txBody>
          <a:bodyPr/>
          <a:lstStyle/>
          <a:p>
            <a:r>
              <a:rPr lang="en-US" dirty="0" smtClean="0"/>
              <a:t>Do you agree to add to the TG Specific Framework:</a:t>
            </a:r>
          </a:p>
          <a:p>
            <a:pPr lvl="1"/>
            <a:r>
              <a:rPr lang="en-US" dirty="0" smtClean="0"/>
              <a:t>3.y.z </a:t>
            </a:r>
            <a:r>
              <a:rPr lang="en-US" dirty="0"/>
              <a:t>UL </a:t>
            </a:r>
            <a:r>
              <a:rPr lang="en-US" dirty="0" smtClean="0"/>
              <a:t>MU PPDU may include </a:t>
            </a:r>
            <a:r>
              <a:rPr lang="en-US" dirty="0"/>
              <a:t>HE-SIG-B </a:t>
            </a:r>
            <a:r>
              <a:rPr lang="en-US" dirty="0" smtClean="0"/>
              <a:t>field if it is not an immediate response to a Trigger frame and sent by a single STA.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03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11-15/0132r4, “Specification Framework for </a:t>
            </a:r>
            <a:r>
              <a:rPr lang="en-US" dirty="0" err="1" smtClean="0"/>
              <a:t>TGax</a:t>
            </a:r>
            <a:r>
              <a:rPr lang="en-US" dirty="0" smtClean="0"/>
              <a:t>”.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89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contribution, we analyze issues </a:t>
            </a:r>
            <a:r>
              <a:rPr lang="en-US" dirty="0"/>
              <a:t>for UL </a:t>
            </a:r>
            <a:r>
              <a:rPr lang="en-US" dirty="0" smtClean="0"/>
              <a:t>transmission (SU and MU) and propose SIG field structures.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90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8229600" cy="449421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11ax has added basic SIG field structure in SFD [1]:</a:t>
            </a:r>
          </a:p>
          <a:p>
            <a:pPr lvl="1"/>
            <a:r>
              <a:rPr lang="en-GB" dirty="0"/>
              <a:t>An HE PPDU shall include the legacy preamble (L-STF, L-LTF and L-SIG), duplicated on each 20 MHz, for backward compatibility with legacy devices. </a:t>
            </a:r>
            <a:endParaRPr lang="en-US" dirty="0"/>
          </a:p>
          <a:p>
            <a:pPr lvl="1"/>
            <a:r>
              <a:rPr lang="en-GB" dirty="0"/>
              <a:t> HE-SIG-A (using a DFT period of 3.2 µs and subcarrier spacing of 312.5 kHz) is duplicated on each 20 MHz after the legacy preamble to indicate common control information. </a:t>
            </a:r>
            <a:endParaRPr lang="en-GB" dirty="0" smtClean="0"/>
          </a:p>
          <a:p>
            <a:pPr lvl="1"/>
            <a:r>
              <a:rPr lang="en-GB" dirty="0" smtClean="0"/>
              <a:t>Downlink HE MU PPDU shall include HE-SIG-B field, and the number of OFDM symbols of HE-SIG-B field is variable.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Also, 11ax has added UL MU PPDU transmission sequence [1]:</a:t>
            </a:r>
          </a:p>
          <a:p>
            <a:pPr lvl="1"/>
            <a:r>
              <a:rPr lang="en-US" dirty="0" smtClean="0"/>
              <a:t>An UL MU PPDU is sent as an immediate response (IFS TBD) to a Trigger frame (format TBD) sent by the AP.</a:t>
            </a:r>
          </a:p>
          <a:p>
            <a:pPr lvl="1"/>
            <a:r>
              <a:rPr lang="en-US" dirty="0" smtClean="0"/>
              <a:t>HE-PPDU for UL-OFDMA shall support UL data transmission below 20 MHz for an HE STA.</a:t>
            </a:r>
          </a:p>
          <a:p>
            <a:pPr lvl="1"/>
            <a:r>
              <a:rPr lang="en-US" dirty="0" smtClean="0"/>
              <a:t>The amendment shall define a mechanism for multiplexing DL acknowledgements sent in response to UL MU transmissions.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11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 Field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Common control information</a:t>
            </a:r>
          </a:p>
          <a:p>
            <a:pPr lvl="1"/>
            <a:r>
              <a:rPr lang="en-US" dirty="0" smtClean="0"/>
              <a:t>Information needed not only for target receiver but also 3</a:t>
            </a:r>
            <a:r>
              <a:rPr lang="en-US" baseline="30000" dirty="0" smtClean="0"/>
              <a:t>rd</a:t>
            </a:r>
            <a:r>
              <a:rPr lang="en-US" dirty="0" smtClean="0"/>
              <a:t> party STAs and common information to all scheduled STAs, such as</a:t>
            </a:r>
          </a:p>
          <a:p>
            <a:pPr lvl="2"/>
            <a:r>
              <a:rPr lang="en-US" dirty="0" smtClean="0"/>
              <a:t>Allocated bandwidth</a:t>
            </a:r>
          </a:p>
          <a:p>
            <a:pPr lvl="2"/>
            <a:r>
              <a:rPr lang="en-US" dirty="0" smtClean="0"/>
              <a:t>Packet duration/GI/N_LTF</a:t>
            </a:r>
          </a:p>
          <a:p>
            <a:pPr lvl="2"/>
            <a:r>
              <a:rPr lang="en-US" dirty="0" smtClean="0"/>
              <a:t>COLOR/PAID/GID/TXOP_PS</a:t>
            </a:r>
          </a:p>
          <a:p>
            <a:pPr lvl="1"/>
            <a:r>
              <a:rPr lang="en-US" dirty="0" smtClean="0"/>
              <a:t>May be included in L-SIG and HE-SIG-A fields.</a:t>
            </a:r>
            <a:endParaRPr lang="en-US" dirty="0"/>
          </a:p>
          <a:p>
            <a:r>
              <a:rPr lang="en-US" dirty="0" smtClean="0"/>
              <a:t>Resource allocation information</a:t>
            </a:r>
          </a:p>
          <a:p>
            <a:pPr lvl="1"/>
            <a:r>
              <a:rPr lang="en-US" dirty="0" smtClean="0"/>
              <a:t>Required only for MU transmission or partial band transmission such as</a:t>
            </a:r>
          </a:p>
          <a:p>
            <a:pPr lvl="2"/>
            <a:r>
              <a:rPr lang="en-US" dirty="0" smtClean="0"/>
              <a:t>Resource allocation structure (map)</a:t>
            </a:r>
          </a:p>
          <a:p>
            <a:pPr lvl="2"/>
            <a:r>
              <a:rPr lang="en-US" dirty="0" smtClean="0"/>
              <a:t>Which STA is scheduled in which </a:t>
            </a:r>
            <a:r>
              <a:rPr lang="en-US" dirty="0" err="1" smtClean="0"/>
              <a:t>subband</a:t>
            </a:r>
            <a:r>
              <a:rPr lang="en-US" dirty="0" smtClean="0"/>
              <a:t>/</a:t>
            </a:r>
            <a:r>
              <a:rPr lang="en-US" dirty="0" err="1" smtClean="0"/>
              <a:t>spatial_stream</a:t>
            </a:r>
            <a:endParaRPr lang="en-US" dirty="0" smtClean="0"/>
          </a:p>
          <a:p>
            <a:pPr lvl="1"/>
            <a:r>
              <a:rPr lang="en-US" dirty="0" smtClean="0"/>
              <a:t>May be included in either HE-SIG-A or HE-SIG-B field.</a:t>
            </a:r>
            <a:endParaRPr lang="en-US" dirty="0"/>
          </a:p>
          <a:p>
            <a:r>
              <a:rPr lang="en-US" dirty="0" smtClean="0"/>
              <a:t>User-specific information</a:t>
            </a:r>
          </a:p>
          <a:p>
            <a:pPr lvl="1"/>
            <a:r>
              <a:rPr lang="en-US" dirty="0" smtClean="0"/>
              <a:t>Information for each STA to decode the payload, such as</a:t>
            </a:r>
          </a:p>
          <a:p>
            <a:pPr lvl="2"/>
            <a:r>
              <a:rPr lang="en-US" dirty="0" smtClean="0"/>
              <a:t>MCS/NSTS</a:t>
            </a:r>
          </a:p>
          <a:p>
            <a:pPr lvl="2"/>
            <a:r>
              <a:rPr lang="en-US" dirty="0" smtClean="0"/>
              <a:t>STBC/</a:t>
            </a:r>
            <a:r>
              <a:rPr lang="en-US" dirty="0" err="1" smtClean="0"/>
              <a:t>Beamformed</a:t>
            </a:r>
            <a:endParaRPr lang="en-US" dirty="0" smtClean="0"/>
          </a:p>
          <a:p>
            <a:pPr lvl="1"/>
            <a:r>
              <a:rPr lang="en-US" dirty="0" smtClean="0"/>
              <a:t>May be included in HE-SIG-B field.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04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 Field for UL MU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419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Multiple scheduled STAs shall:</a:t>
            </a:r>
          </a:p>
          <a:p>
            <a:pPr lvl="1"/>
            <a:r>
              <a:rPr lang="en-US" dirty="0" smtClean="0"/>
              <a:t>Set the fields that are RF-combined to the same values.</a:t>
            </a:r>
          </a:p>
          <a:p>
            <a:pPr lvl="1"/>
            <a:r>
              <a:rPr lang="en-US" dirty="0" smtClean="0"/>
              <a:t>Transmits their payloads at a designated resource (frequency </a:t>
            </a:r>
            <a:r>
              <a:rPr lang="en-US" dirty="0" err="1" smtClean="0"/>
              <a:t>subband</a:t>
            </a:r>
            <a:r>
              <a:rPr lang="en-US" dirty="0" smtClean="0"/>
              <a:t> or spatial stream) only.</a:t>
            </a:r>
          </a:p>
          <a:p>
            <a:r>
              <a:rPr lang="en-US" dirty="0" smtClean="0"/>
              <a:t>For this purpose, the Trigger frame shall indicate at least:</a:t>
            </a:r>
          </a:p>
          <a:p>
            <a:pPr lvl="1"/>
            <a:r>
              <a:rPr lang="en-US" dirty="0" smtClean="0"/>
              <a:t>Common control information</a:t>
            </a:r>
          </a:p>
          <a:p>
            <a:pPr lvl="1"/>
            <a:r>
              <a:rPr lang="en-US" dirty="0" smtClean="0"/>
              <a:t>Resource allocation information</a:t>
            </a:r>
          </a:p>
          <a:p>
            <a:r>
              <a:rPr lang="en-US" dirty="0" smtClean="0"/>
              <a:t>However, depending on SIG-field structure, user-specific information may or may not be included in the Trigger frame.</a:t>
            </a:r>
          </a:p>
          <a:p>
            <a:pPr lvl="1"/>
            <a:r>
              <a:rPr lang="en-US" dirty="0" smtClean="0"/>
              <a:t>If user-specific information is RF-combined in the SIG field, it has to be preset by the serving AP.</a:t>
            </a:r>
          </a:p>
          <a:p>
            <a:pPr lvl="1"/>
            <a:r>
              <a:rPr lang="en-US" dirty="0" smtClean="0"/>
              <a:t>If user-specific information is indicated in orthogonal SIG field, each participating STA can choose based on its preference.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37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User-Specific-Information: RF-Combined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2667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HE-SIG-B field is encoded either for each 20MHz, or for whole transmission bandwidth.</a:t>
            </a:r>
          </a:p>
          <a:p>
            <a:r>
              <a:rPr lang="en-US" dirty="0" smtClean="0"/>
              <a:t>A single HE-SIG-B field may include every allocated STA’s user-specific information.</a:t>
            </a:r>
          </a:p>
          <a:p>
            <a:pPr lvl="1"/>
            <a:r>
              <a:rPr lang="en-US" dirty="0" smtClean="0"/>
              <a:t>Serving AP has to indicate every scheduled STA’s user-specific information such that every scheduled STA can encode HE-SIG-B properly.</a:t>
            </a:r>
          </a:p>
          <a:p>
            <a:r>
              <a:rPr lang="en-US" dirty="0" smtClean="0"/>
              <a:t>As HE-SIG-B information in UL MU transmission is preset by the AP, the receiver (AP) already knows this information.</a:t>
            </a:r>
            <a:endParaRPr lang="en-US" dirty="0"/>
          </a:p>
          <a:p>
            <a:pPr lvl="1"/>
            <a:r>
              <a:rPr lang="en-US" dirty="0" smtClean="0"/>
              <a:t>It implies that not the transmitter but the receiver (AP) determines the MCS and NSTS of the frame, and the </a:t>
            </a:r>
            <a:r>
              <a:rPr lang="en-US" dirty="0"/>
              <a:t>transmitter cannot adjust these </a:t>
            </a:r>
            <a:r>
              <a:rPr lang="en-US" dirty="0" smtClean="0"/>
              <a:t>values.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5671285"/>
              </p:ext>
            </p:extLst>
          </p:nvPr>
        </p:nvGraphicFramePr>
        <p:xfrm>
          <a:off x="1428750" y="4489450"/>
          <a:ext cx="2990850" cy="214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Visio" r:id="rId3" imgW="2990985" imgH="2143125" progId="Visio.Drawing.15">
                  <p:embed/>
                </p:oleObj>
              </mc:Choice>
              <mc:Fallback>
                <p:oleObj name="Visio" r:id="rId3" imgW="2990985" imgH="2143125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28750" y="4489450"/>
                        <a:ext cx="2990850" cy="2143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1273956"/>
              </p:ext>
            </p:extLst>
          </p:nvPr>
        </p:nvGraphicFramePr>
        <p:xfrm>
          <a:off x="4953000" y="4473575"/>
          <a:ext cx="3562350" cy="215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Visio" r:id="rId5" imgW="3562485" imgH="2152560" progId="Visio.Drawing.15">
                  <p:embed/>
                </p:oleObj>
              </mc:Choice>
              <mc:Fallback>
                <p:oleObj name="Visio" r:id="rId5" imgW="3562485" imgH="2152560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53000" y="4473575"/>
                        <a:ext cx="3562350" cy="2152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887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User-Specific-Information: RF-Combined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MCS/NSTS decision by an AP</a:t>
            </a:r>
          </a:p>
          <a:p>
            <a:pPr lvl="1"/>
            <a:r>
              <a:rPr lang="en-US" dirty="0" smtClean="0"/>
              <a:t>As the receiver can identify better channel information such as received signal power, channel correlation, it is better for a receiver to decide the MCS/NSTS.</a:t>
            </a:r>
          </a:p>
          <a:p>
            <a:pPr lvl="1"/>
            <a:r>
              <a:rPr lang="en-US" dirty="0" smtClean="0"/>
              <a:t>In case there was no prior packet exchange within reasonable time duration, it’s hard for the receiver to figure out the right MCS/NSTS value.</a:t>
            </a:r>
          </a:p>
          <a:p>
            <a:r>
              <a:rPr lang="en-US" dirty="0" smtClean="0"/>
              <a:t>HE-SIG-B field design</a:t>
            </a:r>
          </a:p>
          <a:p>
            <a:pPr lvl="1"/>
            <a:r>
              <a:rPr lang="en-US" dirty="0"/>
              <a:t>As the target receiver (AP) knows all HE-SIG-B information, HE-SIG-B field can be </a:t>
            </a:r>
            <a:r>
              <a:rPr lang="en-US" dirty="0" smtClean="0"/>
              <a:t>omitted.</a:t>
            </a:r>
          </a:p>
          <a:p>
            <a:pPr lvl="1"/>
            <a:r>
              <a:rPr lang="en-US" dirty="0" smtClean="0"/>
              <a:t>If HE-SIG-B field is omitted, 3</a:t>
            </a:r>
            <a:r>
              <a:rPr lang="en-US" baseline="30000" dirty="0" smtClean="0"/>
              <a:t>rd</a:t>
            </a:r>
            <a:r>
              <a:rPr lang="en-US" dirty="0" smtClean="0"/>
              <a:t> party STAs cannot decode the payload correctly.</a:t>
            </a:r>
          </a:p>
          <a:p>
            <a:pPr lvl="2"/>
            <a:r>
              <a:rPr lang="en-US" dirty="0" smtClean="0"/>
              <a:t>Still all required common control information can be identified by decoding HE-SIG-A field.</a:t>
            </a:r>
          </a:p>
          <a:p>
            <a:pPr lvl="1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party STAs cannot identify up-to-date NAV (Duration) information.</a:t>
            </a:r>
          </a:p>
          <a:p>
            <a:pPr lvl="2"/>
            <a:r>
              <a:rPr lang="en-US" dirty="0" smtClean="0"/>
              <a:t>If 3</a:t>
            </a:r>
            <a:r>
              <a:rPr lang="en-US" baseline="30000" dirty="0" smtClean="0"/>
              <a:t>rd</a:t>
            </a:r>
            <a:r>
              <a:rPr lang="en-US" dirty="0" smtClean="0"/>
              <a:t> party STAs decoded Trigger frame correctly, this issue can be resolved.</a:t>
            </a:r>
          </a:p>
          <a:p>
            <a:pPr lvl="2"/>
            <a:r>
              <a:rPr lang="en-US" dirty="0" smtClean="0"/>
              <a:t>Or, HE-SIG-A for UL MU transmission may include these information.</a:t>
            </a:r>
          </a:p>
          <a:p>
            <a:r>
              <a:rPr lang="en-US" dirty="0" smtClean="0"/>
              <a:t>Pros</a:t>
            </a:r>
          </a:p>
          <a:p>
            <a:pPr lvl="1"/>
            <a:r>
              <a:rPr lang="en-US" dirty="0" smtClean="0"/>
              <a:t>HE-SIG-B field can be omitted, which can reduce the signaling overhead.</a:t>
            </a:r>
          </a:p>
          <a:p>
            <a:r>
              <a:rPr lang="en-US" dirty="0" smtClean="0"/>
              <a:t>Cons</a:t>
            </a:r>
          </a:p>
          <a:p>
            <a:pPr lvl="1"/>
            <a:r>
              <a:rPr lang="en-US" dirty="0" smtClean="0"/>
              <a:t>MCS/NSTS decision may not be optimized if there’s no prior packet exchange.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4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User Specific information: Separate Encoding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2971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HE-SIG-B occupies the same </a:t>
            </a:r>
            <a:r>
              <a:rPr lang="en-US" dirty="0" err="1" smtClean="0"/>
              <a:t>subband</a:t>
            </a:r>
            <a:r>
              <a:rPr lang="en-US" dirty="0" smtClean="0"/>
              <a:t> that payload occupies using 12.8usec OFDM symbol (excluding GI).</a:t>
            </a:r>
          </a:p>
          <a:p>
            <a:pPr lvl="1"/>
            <a:r>
              <a:rPr lang="en-US" dirty="0" smtClean="0"/>
              <a:t>Each allocated </a:t>
            </a:r>
            <a:r>
              <a:rPr lang="en-US" dirty="0" err="1" smtClean="0"/>
              <a:t>subband</a:t>
            </a:r>
            <a:r>
              <a:rPr lang="en-US" dirty="0" smtClean="0"/>
              <a:t> has its own HE-SIG-B field.</a:t>
            </a:r>
          </a:p>
          <a:p>
            <a:r>
              <a:rPr lang="en-US" dirty="0" smtClean="0"/>
              <a:t>As HE-SIG-B occupies orthogonal resource, each transmitter can choose its own preferred user-specific values for transmission.</a:t>
            </a:r>
          </a:p>
          <a:p>
            <a:pPr lvl="1"/>
            <a:r>
              <a:rPr lang="en-US" dirty="0" smtClean="0"/>
              <a:t>Still every participating STA shall follow basic resource allocation structure that is indicated by the Trigger frame.</a:t>
            </a:r>
          </a:p>
          <a:p>
            <a:pPr lvl="1"/>
            <a:r>
              <a:rPr lang="en-US" dirty="0" smtClean="0"/>
              <a:t>AP may indicate the preferred MCS/NSTS </a:t>
            </a:r>
            <a:r>
              <a:rPr lang="en-US" dirty="0"/>
              <a:t>in the Trigger frame </a:t>
            </a:r>
            <a:r>
              <a:rPr lang="en-US" dirty="0" smtClean="0"/>
              <a:t>for reference, but the participating STA may adjust based on its own decision as long as the payload fits in the allocated resource.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973586"/>
              </p:ext>
            </p:extLst>
          </p:nvPr>
        </p:nvGraphicFramePr>
        <p:xfrm>
          <a:off x="3810000" y="4486275"/>
          <a:ext cx="3276600" cy="214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Visio" r:id="rId3" imgW="3276600" imgH="2143125" progId="Visio.Drawing.15">
                  <p:embed/>
                </p:oleObj>
              </mc:Choice>
              <mc:Fallback>
                <p:oleObj name="Visio" r:id="rId3" imgW="3276600" imgH="2143125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10000" y="4486275"/>
                        <a:ext cx="3276600" cy="2143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655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User Specific information: Separate Encoding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MCS/NSTS decision by </a:t>
            </a:r>
            <a:r>
              <a:rPr lang="en-US" dirty="0" smtClean="0"/>
              <a:t>the STA</a:t>
            </a:r>
          </a:p>
          <a:p>
            <a:pPr lvl="1"/>
            <a:r>
              <a:rPr lang="en-US" dirty="0" smtClean="0"/>
              <a:t>Each STA can utilize channel reciprocity in estimating the UL channel quality.</a:t>
            </a:r>
          </a:p>
          <a:p>
            <a:pPr lvl="2"/>
            <a:r>
              <a:rPr lang="en-US" dirty="0" smtClean="0"/>
              <a:t>Interference level at the AP cannot be estimated correctly.</a:t>
            </a:r>
          </a:p>
          <a:p>
            <a:pPr lvl="1"/>
            <a:r>
              <a:rPr lang="en-US" dirty="0" smtClean="0"/>
              <a:t>Each STA can utilize the up-to-date channel information (Trigger frame reception) for UL transmission</a:t>
            </a:r>
          </a:p>
          <a:p>
            <a:pPr lvl="2"/>
            <a:r>
              <a:rPr lang="en-US" dirty="0" smtClean="0"/>
              <a:t>But, hard to get information for NSTS &gt; 1.</a:t>
            </a:r>
            <a:endParaRPr lang="en-US" dirty="0"/>
          </a:p>
          <a:p>
            <a:pPr lvl="1"/>
            <a:r>
              <a:rPr lang="en-US" dirty="0"/>
              <a:t>However, </a:t>
            </a:r>
            <a:r>
              <a:rPr lang="en-US" dirty="0" smtClean="0"/>
              <a:t>as </a:t>
            </a:r>
            <a:r>
              <a:rPr lang="en-US" dirty="0"/>
              <a:t>resource allocation and packet duration is already preset by the AP based on its own knowledge and there’s no room for each participating STA to modify/adjust this, gain by adjusting the MCS from the transmitter is not high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Pros</a:t>
            </a:r>
          </a:p>
          <a:p>
            <a:pPr lvl="1"/>
            <a:r>
              <a:rPr lang="en-US" dirty="0" smtClean="0"/>
              <a:t>Can utilize up-to-date channel information for MCS selection.</a:t>
            </a:r>
          </a:p>
          <a:p>
            <a:r>
              <a:rPr lang="en-US" dirty="0" smtClean="0"/>
              <a:t>Cons</a:t>
            </a:r>
          </a:p>
          <a:p>
            <a:pPr lvl="1"/>
            <a:r>
              <a:rPr lang="en-US" dirty="0" smtClean="0"/>
              <a:t>As each HE-SIG-B block requires basic overhead (such as Tail bits and CRC), overall HE-SIG-B overhead is higher.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82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94239</TotalTime>
  <Words>1349</Words>
  <Application>Microsoft Office PowerPoint</Application>
  <PresentationFormat>On-screen Show (4:3)</PresentationFormat>
  <Paragraphs>171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Times New Roman</vt:lpstr>
      <vt:lpstr>802-11-Submission</vt:lpstr>
      <vt:lpstr>Document</vt:lpstr>
      <vt:lpstr>Visio</vt:lpstr>
      <vt:lpstr>PowerPoint Presentation</vt:lpstr>
      <vt:lpstr>Background</vt:lpstr>
      <vt:lpstr>Background</vt:lpstr>
      <vt:lpstr>SIG Field Information</vt:lpstr>
      <vt:lpstr>SIG Field for UL MU Transmission</vt:lpstr>
      <vt:lpstr>User-Specific-Information: RF-Combined</vt:lpstr>
      <vt:lpstr>User-Specific-Information: RF-Combined</vt:lpstr>
      <vt:lpstr>User Specific information: Separate Encoding</vt:lpstr>
      <vt:lpstr>User Specific information: Separate Encoding</vt:lpstr>
      <vt:lpstr>Proposals</vt:lpstr>
      <vt:lpstr>SIG Field for UL SU Transmission</vt:lpstr>
      <vt:lpstr>SIG Field for UL SU Transmission</vt:lpstr>
      <vt:lpstr>Proposals</vt:lpstr>
      <vt:lpstr>SP 1</vt:lpstr>
      <vt:lpstr>SP 2</vt:lpstr>
      <vt:lpstr>SP 3</vt:lpstr>
      <vt:lpstr>References</vt:lpstr>
    </vt:vector>
  </TitlesOfParts>
  <Company>Newracom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Young Hoon Kwon</dc:creator>
  <cp:lastModifiedBy>YKWON</cp:lastModifiedBy>
  <cp:revision>1086</cp:revision>
  <cp:lastPrinted>1998-02-10T13:28:06Z</cp:lastPrinted>
  <dcterms:created xsi:type="dcterms:W3CDTF">2007-05-21T21:00:37Z</dcterms:created>
  <dcterms:modified xsi:type="dcterms:W3CDTF">2015-05-10T04:50:05Z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