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13" r:id="rId3"/>
    <p:sldId id="340" r:id="rId4"/>
    <p:sldId id="348" r:id="rId5"/>
    <p:sldId id="343" r:id="rId6"/>
    <p:sldId id="349" r:id="rId7"/>
    <p:sldId id="350" r:id="rId8"/>
    <p:sldId id="345" r:id="rId9"/>
    <p:sldId id="344" r:id="rId10"/>
    <p:sldId id="35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F6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62" autoAdjust="0"/>
  </p:normalViewPr>
  <p:slideViewPr>
    <p:cSldViewPr>
      <p:cViewPr>
        <p:scale>
          <a:sx n="120" d="100"/>
          <a:sy n="120" d="100"/>
        </p:scale>
        <p:origin x="-14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0561</a:t>
            </a:r>
            <a:r>
              <a:rPr lang="en-US" sz="1800" b="1" dirty="0" smtClean="0"/>
              <a:t>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Selected Use 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2015/0</a:t>
            </a:r>
            <a:r>
              <a:rPr lang="en-US" altLang="ja-JP" sz="2000" noProof="0" dirty="0" smtClean="0"/>
              <a:t>7</a:t>
            </a:r>
            <a:r>
              <a:rPr lang="en-US" sz="2000" noProof="0" dirty="0" smtClean="0"/>
              <a:t>/13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354394"/>
              </p:ext>
            </p:extLst>
          </p:nvPr>
        </p:nvGraphicFramePr>
        <p:xfrm>
          <a:off x="509588" y="2679700"/>
          <a:ext cx="79121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2" name="Document" r:id="rId5" imgW="8252039" imgH="2544214" progId="Word.Document.8">
                  <p:embed/>
                </p:oleObj>
              </mc:Choice>
              <mc:Fallback>
                <p:oleObj name="Document" r:id="rId5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912100" cy="243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</a:t>
            </a:r>
            <a:r>
              <a:rPr lang="en-US" dirty="0" smtClean="0"/>
              <a:t>use cases to </a:t>
            </a:r>
            <a:r>
              <a:rPr lang="en-US" dirty="0"/>
              <a:t>the </a:t>
            </a:r>
            <a:r>
              <a:rPr lang="en-US" dirty="0" smtClean="0"/>
              <a:t>NGP working 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1. Positioning for Home </a:t>
            </a:r>
            <a:r>
              <a:rPr lang="en-US" altLang="ja-JP" dirty="0" smtClean="0"/>
              <a:t>Audio”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Use case “2</a:t>
            </a:r>
            <a:r>
              <a:rPr lang="en-US" altLang="ja-JP" dirty="0"/>
              <a:t>. Navigation in </a:t>
            </a:r>
            <a:r>
              <a:rPr lang="en-US" altLang="ja-JP" dirty="0" smtClean="0"/>
              <a:t>Public Buildings”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Y/N/A:</a:t>
            </a:r>
            <a:endParaRPr kumimoji="1" lang="en-US" altLang="ja-JP" sz="2400" b="1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4926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(NGP)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“follow-me </a:t>
            </a:r>
            <a:r>
              <a:rPr kumimoji="1" lang="en-US" altLang="ja-JP" dirty="0"/>
              <a:t>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5902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8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57378"/>
              </p:ext>
            </p:extLst>
          </p:nvPr>
        </p:nvGraphicFramePr>
        <p:xfrm>
          <a:off x="1123950" y="2153920"/>
          <a:ext cx="6896100" cy="368435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638300"/>
                <a:gridCol w="2590800"/>
                <a:gridCol w="2667000"/>
              </a:tblGrid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”speaker system calibration”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“follow-me</a:t>
                      </a:r>
                      <a:r>
                        <a:rPr lang="en-US" sz="1500" baseline="0" dirty="0" smtClean="0"/>
                        <a:t> sound”</a:t>
                      </a:r>
                      <a:endParaRPr lang="en-US" sz="1500" dirty="0"/>
                    </a:p>
                  </a:txBody>
                  <a:tcPr anchor="ctr"/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Horizontal</a:t>
                      </a:r>
                      <a:r>
                        <a:rPr lang="en-US" sz="1500" baseline="0" dirty="0" smtClean="0"/>
                        <a:t> accuracy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10cm @</a:t>
                      </a:r>
                      <a:r>
                        <a:rPr lang="en-US" sz="1500" baseline="0" dirty="0" smtClean="0"/>
                        <a:t> 90%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 room @ 99%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(simple)</a:t>
                      </a:r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50cm @ 90% (typ.)</a:t>
                      </a:r>
                      <a:endParaRPr lang="en-US" sz="1500" dirty="0"/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Vertical accuracy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not required</a:t>
                      </a:r>
                      <a:endParaRPr lang="en-US" sz="15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</a:t>
                      </a:r>
                      <a:r>
                        <a:rPr lang="en-US" sz="1500" baseline="0" dirty="0" smtClean="0"/>
                        <a:t> floor @ 99% (simple)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&lt; 50cm @ 90% (typ.)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</a:t>
                      </a:r>
                      <a:endParaRPr lang="en-US" sz="15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10cm @ 90% (high</a:t>
                      </a:r>
                      <a:r>
                        <a:rPr lang="en-US" sz="1500" baseline="0" dirty="0" smtClean="0"/>
                        <a:t>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Latency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Refresh rate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0.1 locations/s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500" dirty="0" smtClean="0"/>
                        <a:t>(depending on accuracy)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Exp. number of simultaneous users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&lt;= 5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4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spot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 @ 90%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@ 99%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/>
            <a:r>
              <a:rPr kumimoji="1" lang="en-US" altLang="ja-JP" dirty="0"/>
              <a:t>Impact on Network </a:t>
            </a:r>
            <a:r>
              <a:rPr kumimoji="1" lang="en-US" altLang="ja-JP" dirty="0" smtClean="0"/>
              <a:t>Bandwidth: low, the impact should be independent on the number of users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3580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55594" y="6475413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9</a:t>
            </a:fld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469049"/>
            <a:ext cx="1373774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Thomas Handte, Sony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048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1113</Words>
  <Application>Microsoft Office PowerPoint</Application>
  <PresentationFormat>On-screen Show (4:3)</PresentationFormat>
  <Paragraphs>167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Selected Use Cases for Next Generation Positioning</vt:lpstr>
      <vt:lpstr>Abstract</vt:lpstr>
      <vt:lpstr>1. Positioning for Home Audio</vt:lpstr>
      <vt:lpstr>1. Positioning for Home Audio (cont.)</vt:lpstr>
      <vt:lpstr>2. Navigation in Public Buildings</vt:lpstr>
      <vt:lpstr>2. Navigation in Public Buildings (cont.)</vt:lpstr>
      <vt:lpstr>References</vt:lpstr>
      <vt:lpstr>BAckup</vt:lpstr>
      <vt:lpstr>Terminology of doc. 11-15/0388r0</vt:lpstr>
      <vt:lpstr>Straw Poll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use cases for next generation positioning</dc:title>
  <dc:creator>Handte, Thomas; Schneider, Daniel</dc:creator>
  <cp:lastModifiedBy>Handte, Thomas</cp:lastModifiedBy>
  <cp:revision>40</cp:revision>
  <cp:lastPrinted>1998-02-10T13:28:06Z</cp:lastPrinted>
  <dcterms:created xsi:type="dcterms:W3CDTF">2014-01-02T14:03:14Z</dcterms:created>
  <dcterms:modified xsi:type="dcterms:W3CDTF">2015-07-13T05:35:58Z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