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3" r:id="rId3"/>
    <p:sldId id="340" r:id="rId4"/>
    <p:sldId id="348" r:id="rId5"/>
    <p:sldId id="343" r:id="rId6"/>
    <p:sldId id="349" r:id="rId7"/>
    <p:sldId id="350" r:id="rId8"/>
    <p:sldId id="345" r:id="rId9"/>
    <p:sldId id="34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90" d="100"/>
          <a:sy n="90" d="100"/>
        </p:scale>
        <p:origin x="-2244" y="-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189" y="332601"/>
            <a:ext cx="33343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0561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Selected use </a:t>
            </a:r>
            <a:r>
              <a:rPr lang="en-US" altLang="ja-JP" noProof="0" dirty="0" smtClean="0">
                <a:solidFill>
                  <a:schemeClr val="tx1"/>
                </a:solidFill>
              </a:rPr>
              <a:t>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2015/0</a:t>
            </a:r>
            <a:r>
              <a:rPr lang="en-US" altLang="ja-JP" sz="2000" noProof="0" dirty="0" smtClean="0"/>
              <a:t>5</a:t>
            </a:r>
            <a:r>
              <a:rPr lang="en-US" sz="2000" noProof="0" dirty="0" smtClean="0"/>
              <a:t>/</a:t>
            </a:r>
            <a:r>
              <a:rPr lang="en-US" sz="2000" dirty="0" smtClean="0"/>
              <a:t>XX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82082"/>
              </p:ext>
            </p:extLst>
          </p:nvPr>
        </p:nvGraphicFramePr>
        <p:xfrm>
          <a:off x="509588" y="2679700"/>
          <a:ext cx="79121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4" name="Document" r:id="rId4" imgW="8252039" imgH="2544214" progId="Word.Document.8">
                  <p:embed/>
                </p:oleObj>
              </mc:Choice>
              <mc:Fallback>
                <p:oleObj name="Document" r:id="rId4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912100" cy="243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(NGP)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 </a:t>
            </a:r>
            <a:r>
              <a:rPr kumimoji="1" lang="en-US" altLang="ja-JP" dirty="0"/>
              <a:t>follow-me 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5902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4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90503"/>
              </p:ext>
            </p:extLst>
          </p:nvPr>
        </p:nvGraphicFramePr>
        <p:xfrm>
          <a:off x="1333500" y="2153920"/>
          <a:ext cx="6477000" cy="356108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143000"/>
                <a:gridCol w="2895600"/>
                <a:gridCol w="2438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Use</a:t>
                      </a:r>
                      <a:r>
                        <a:rPr lang="en-US" sz="1700" baseline="0" dirty="0" smtClean="0"/>
                        <a:t> case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aseline="0" dirty="0" smtClean="0"/>
                        <a:t>”speaker system calibration”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“follow-me</a:t>
                      </a:r>
                      <a:r>
                        <a:rPr lang="en-US" sz="1700" baseline="0" dirty="0" smtClean="0"/>
                        <a:t> sound”</a:t>
                      </a:r>
                      <a:endParaRPr lang="en-US" sz="1700" dirty="0"/>
                    </a:p>
                  </a:txBody>
                  <a:tcPr anchor="ctr"/>
                </a:tc>
              </a:tr>
              <a:tr h="304800">
                <a:tc rowSpan="3"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Horizontal</a:t>
                      </a:r>
                      <a:r>
                        <a:rPr lang="en-US" sz="1700" baseline="0" dirty="0" smtClean="0"/>
                        <a:t> accuracy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10cm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same room (simple)</a:t>
                      </a:r>
                    </a:p>
                  </a:txBody>
                  <a:tcPr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 50cm (typ.)</a:t>
                      </a:r>
                      <a:endParaRPr lang="en-US" sz="1700" dirty="0"/>
                    </a:p>
                  </a:txBody>
                  <a:tcPr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</a:t>
                      </a:r>
                      <a:r>
                        <a:rPr lang="en-US" sz="1700" baseline="0" dirty="0" smtClean="0"/>
                        <a:t> 10cm (high fidelity)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rowSpan="3"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Vertical accuracy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not required</a:t>
                      </a:r>
                      <a:endParaRPr lang="en-US" sz="17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same</a:t>
                      </a:r>
                      <a:r>
                        <a:rPr lang="en-US" sz="1700" baseline="0" dirty="0" smtClean="0"/>
                        <a:t> floor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aseline="0" dirty="0" smtClean="0"/>
                        <a:t>&lt; 50cm (typ.)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</a:t>
                      </a:r>
                      <a:r>
                        <a:rPr lang="en-US" sz="1700" baseline="0" dirty="0" smtClean="0"/>
                        <a:t> 10cm (high fidelity)</a:t>
                      </a:r>
                      <a:endParaRPr lang="en-US" sz="17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 10cm (high</a:t>
                      </a:r>
                      <a:r>
                        <a:rPr lang="en-US" sz="1700" baseline="0" dirty="0" smtClean="0"/>
                        <a:t> fidelity)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Latency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10ms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10ms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Refresh rate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0.1 locations/s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700" dirty="0" smtClean="0"/>
                        <a:t>(depending on accuracy)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4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lot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3580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48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1009</Words>
  <Application>Microsoft Office PowerPoint</Application>
  <PresentationFormat>On-screen Show (4:3)</PresentationFormat>
  <Paragraphs>149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Selected use cases for next generation positioning</vt:lpstr>
      <vt:lpstr>Abstract</vt:lpstr>
      <vt:lpstr>1. Positioning for Home Audio</vt:lpstr>
      <vt:lpstr>1. Positioning for Home Audio (cont.)</vt:lpstr>
      <vt:lpstr>2. Navigation in public buildings</vt:lpstr>
      <vt:lpstr>2. Navigation in public buildings (cont.)</vt:lpstr>
      <vt:lpstr>References</vt:lpstr>
      <vt:lpstr>BAckup</vt:lpstr>
      <vt:lpstr>Terminology of doc. 11-15/0388r0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use cases for next generation positioning</dc:title>
  <dc:creator>Handte, Thomas; Schneider, Daniel</dc:creator>
  <cp:lastModifiedBy>Handte, Thomas</cp:lastModifiedBy>
  <cp:revision>16</cp:revision>
  <cp:lastPrinted>1998-02-10T13:28:06Z</cp:lastPrinted>
  <dcterms:created xsi:type="dcterms:W3CDTF">2014-01-02T14:03:14Z</dcterms:created>
  <dcterms:modified xsi:type="dcterms:W3CDTF">2015-05-08T14:38:59Z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