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4" r:id="rId4"/>
    <p:sldId id="351" r:id="rId5"/>
    <p:sldId id="275" r:id="rId6"/>
    <p:sldId id="326" r:id="rId7"/>
    <p:sldId id="349" r:id="rId8"/>
    <p:sldId id="350" r:id="rId9"/>
    <p:sldId id="327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0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826BBB8-AB18-4C69-B379-87EBAD67B24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08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May </a:t>
            </a:r>
            <a:r>
              <a:rPr lang="en-US" dirty="0" smtClean="0"/>
              <a:t>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1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None (May 2015 Interim)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</a:t>
            </a:r>
            <a:r>
              <a:rPr lang="en-US" b="0" dirty="0" smtClean="0"/>
              <a:t>May </a:t>
            </a:r>
            <a:r>
              <a:rPr lang="en-US" b="0" dirty="0" smtClean="0"/>
              <a:t>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 smtClean="0"/>
              <a:t>Should we add to the members list an indication that allows members to determine if they have failed to submit a vote,  or have submitted an invalid vote for the qualifying mandatory ballots?</a:t>
            </a:r>
          </a:p>
          <a:p>
            <a:pPr lvl="1"/>
            <a:r>
              <a:rPr lang="en-GB" altLang="en-US" sz="2400" dirty="0" smtClean="0"/>
              <a:t>Yes 86</a:t>
            </a:r>
            <a:endParaRPr lang="en-GB" altLang="en-US" sz="2400" dirty="0" smtClean="0"/>
          </a:p>
          <a:p>
            <a:pPr lvl="1"/>
            <a:r>
              <a:rPr lang="en-GB" altLang="en-US" sz="2400" dirty="0" smtClean="0"/>
              <a:t>No 3</a:t>
            </a:r>
            <a:endParaRPr lang="en-GB" altLang="en-US" sz="2400" dirty="0" smtClean="0"/>
          </a:p>
          <a:p>
            <a:pPr lvl="1"/>
            <a:r>
              <a:rPr lang="en-GB" altLang="en-US" sz="2400" dirty="0" smtClean="0"/>
              <a:t>Abstain 16</a:t>
            </a:r>
            <a:endParaRPr lang="en-GB" altLang="en-US" sz="2400" dirty="0" smtClean="0"/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Straw poll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AF538EB9-09A3-4610-9774-D8FFF340A5B2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38427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61410"/>
              </p:ext>
            </p:extLst>
          </p:nvPr>
        </p:nvGraphicFramePr>
        <p:xfrm>
          <a:off x="98286" y="762000"/>
          <a:ext cx="8893314" cy="4831875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30, May 4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26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June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April 28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14, 21, 28,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24 – May 9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Apr 6, 27, May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27,Apr 10, 17, 24, May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April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9 10:00 ET, April 30 20:00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19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5943600"/>
            <a:ext cx="2206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193950">
            <a:off x="2280061" y="2967335"/>
            <a:ext cx="4583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 Updated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</a:t>
            </a:r>
            <a:r>
              <a:rPr lang="en-GB" altLang="en-US" dirty="0" smtClean="0"/>
              <a:t>11-15/0030r8 </a:t>
            </a:r>
            <a:r>
              <a:rPr lang="en-GB" altLang="en-US" dirty="0" smtClean="0"/>
              <a:t>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</a:t>
            </a:r>
            <a:r>
              <a:rPr lang="en-GB" altLang="en-US" dirty="0" smtClean="0"/>
              <a:t>Jonathan Segev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2000" dirty="0" smtClean="0"/>
              <a:t>NGP </a:t>
            </a:r>
            <a:r>
              <a:rPr lang="en-GB" altLang="en-US" sz="2000" dirty="0" smtClean="0"/>
              <a:t>SG vote: </a:t>
            </a:r>
            <a:r>
              <a:rPr lang="en-GB" sz="2000" dirty="0"/>
              <a:t>Moved: Ganesh </a:t>
            </a:r>
            <a:r>
              <a:rPr lang="en-GB" sz="2000" dirty="0" err="1"/>
              <a:t>Vekatesan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Hart, Results: 26-0-2</a:t>
            </a:r>
            <a:endParaRPr lang="en-US" sz="20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</a:t>
            </a:r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</a:t>
            </a:r>
            <a:r>
              <a:rPr lang="en-GB" altLang="en-US" dirty="0" smtClean="0"/>
              <a:t>11-15/0262r4 </a:t>
            </a:r>
            <a:r>
              <a:rPr lang="en-GB" altLang="en-US" dirty="0" smtClean="0"/>
              <a:t>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 smtClean="0"/>
              <a:t>NGP </a:t>
            </a:r>
            <a:r>
              <a:rPr lang="en-GB" altLang="en-US" sz="2000" dirty="0"/>
              <a:t>SG vote: Moved: </a:t>
            </a:r>
            <a:r>
              <a:rPr lang="en-GB" sz="2000" dirty="0"/>
              <a:t>Ganesh </a:t>
            </a:r>
            <a:r>
              <a:rPr lang="en-GB" sz="2000" dirty="0" err="1"/>
              <a:t>Vekatesan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Hart, Results: 28-0-2</a:t>
            </a:r>
            <a:endParaRPr lang="en-CA" altLang="en-US" sz="20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90651</TotalTime>
  <Words>638</Words>
  <Application>Microsoft Office PowerPoint</Application>
  <PresentationFormat>On-screen Show (4:3)</PresentationFormat>
  <Paragraphs>158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Document</vt:lpstr>
      <vt:lpstr>802.11 May 2015 WG Motions</vt:lpstr>
      <vt:lpstr>Abstract</vt:lpstr>
      <vt:lpstr>Wednesday</vt:lpstr>
      <vt:lpstr>Straw poll</vt:lpstr>
      <vt:lpstr>Friday</vt:lpstr>
      <vt:lpstr>PowerPoint Presentation</vt:lpstr>
      <vt:lpstr>PowerPoint Presentation</vt:lpstr>
      <vt:lpstr>PowerPoint Presentation</vt:lpstr>
      <vt:lpstr>Friday – EC Motions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1700</cp:revision>
  <cp:lastPrinted>1998-02-10T13:28:06Z</cp:lastPrinted>
  <dcterms:created xsi:type="dcterms:W3CDTF">1998-02-10T13:07:52Z</dcterms:created>
  <dcterms:modified xsi:type="dcterms:W3CDTF">2015-05-13T19:29:16Z</dcterms:modified>
</cp:coreProperties>
</file>