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274" r:id="rId4"/>
    <p:sldId id="275" r:id="rId5"/>
    <p:sldId id="326" r:id="rId6"/>
    <p:sldId id="349" r:id="rId7"/>
    <p:sldId id="350" r:id="rId8"/>
    <p:sldId id="327" r:id="rId9"/>
    <p:sldId id="301" r:id="rId1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7842" autoAdjust="0"/>
  </p:normalViewPr>
  <p:slideViewPr>
    <p:cSldViewPr>
      <p:cViewPr>
        <p:scale>
          <a:sx n="80" d="100"/>
          <a:sy n="80" d="100"/>
        </p:scale>
        <p:origin x="-82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802.11-15/0513r0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802.11-15/0513r0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802.11-15/0513r0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(Aruba Networks)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802.11-15/0513r0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  <a:endParaRPr lang="en-US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(Aruba Networks)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802.11-15/0513r0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8F9DAA82-BCFA-43C4-A20D-4A7FB81629FF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802.11-15/0513r0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6ACDDC85-B01E-450C-B910-0EC4EEDC110B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802.11-15/0513r0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smtClean="0"/>
              <a:t>May </a:t>
            </a:r>
            <a:r>
              <a:rPr lang="en-US" dirty="0" smtClean="0"/>
              <a:t>2015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2015-05-13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963869"/>
              </p:ext>
            </p:extLst>
          </p:nvPr>
        </p:nvGraphicFramePr>
        <p:xfrm>
          <a:off x="534988" y="2319338"/>
          <a:ext cx="7883525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6" name="Document" r:id="rId4" imgW="8540406" imgH="2807669" progId="Word.Document.8">
                  <p:embed/>
                </p:oleObj>
              </mc:Choice>
              <mc:Fallback>
                <p:oleObj name="Document" r:id="rId4" imgW="8540406" imgH="280766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9338"/>
                        <a:ext cx="7883525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brought to the </a:t>
            </a:r>
            <a:r>
              <a:rPr lang="en-US" b="0" dirty="0" smtClean="0"/>
              <a:t>May </a:t>
            </a:r>
            <a:r>
              <a:rPr lang="en-US" b="0" dirty="0" smtClean="0"/>
              <a:t>2015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Wednesday WG11 plenary</a:t>
            </a:r>
          </a:p>
          <a:p>
            <a:pPr lvl="1"/>
            <a:r>
              <a:rPr lang="en-US" b="0" dirty="0" smtClean="0"/>
              <a:t>R2: containing motions for Friday WG11 plenary</a:t>
            </a:r>
          </a:p>
          <a:p>
            <a:pPr lvl="1"/>
            <a:r>
              <a:rPr lang="en-US" b="0" dirty="0" smtClean="0"/>
              <a:t>R3: at conclusion of  Friday WG11 plenary</a:t>
            </a:r>
          </a:p>
          <a:p>
            <a:pPr lvl="1"/>
            <a:r>
              <a:rPr lang="en-US" dirty="0" smtClean="0"/>
              <a:t>R4: at conclusion of  Friday EC meeting (Plenary session only)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861410"/>
              </p:ext>
            </p:extLst>
          </p:nvPr>
        </p:nvGraphicFramePr>
        <p:xfrm>
          <a:off x="98286" y="762000"/>
          <a:ext cx="8893314" cy="4831875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fr-FR" sz="21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30, May 4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b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 Thursdays 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March 26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through June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4th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April 28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2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14, 21, 28, May 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 24 – May 9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Apr 6, 27, May 4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Mar 27,Apr 10, 17, 24, May 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30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 April</a:t>
                      </a:r>
                      <a:r>
                        <a:rPr lang="en-CA" sz="2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9 10:00 ET, April 30 20:00 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NG60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19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NGP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15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76400" y="5943600"/>
            <a:ext cx="2206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Motion to approve: 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19193950">
            <a:off x="2280061" y="2967335"/>
            <a:ext cx="45838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 Be Updated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107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Motion –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NGP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PAR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Aruba Networks</a:t>
            </a:r>
          </a:p>
        </p:txBody>
      </p:sp>
      <p:sp>
        <p:nvSpPr>
          <p:cNvPr id="13317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PAR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PAR contained in </a:t>
            </a:r>
            <a:r>
              <a:rPr lang="en-GB" altLang="en-US" dirty="0" smtClean="0"/>
              <a:t>11-15/0030r8 </a:t>
            </a:r>
            <a:r>
              <a:rPr lang="en-GB" altLang="en-US" dirty="0" smtClean="0"/>
              <a:t>be posted to the IEEE 802 Executive Committee (EC) agenda for EC approval to submit to </a:t>
            </a:r>
            <a:r>
              <a:rPr lang="en-GB" altLang="en-US" dirty="0" err="1" smtClean="0"/>
              <a:t>NesCom</a:t>
            </a:r>
            <a:r>
              <a:rPr lang="en-GB" altLang="en-US" dirty="0" smtClean="0"/>
              <a:t>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Moved by: </a:t>
            </a:r>
            <a:r>
              <a:rPr lang="en-GB" altLang="en-US" dirty="0" smtClean="0"/>
              <a:t>Jonathan Segev</a:t>
            </a:r>
            <a:endParaRPr lang="en-GB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Seconded: 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Result: </a:t>
            </a:r>
          </a:p>
          <a:p>
            <a:pPr>
              <a:spcBef>
                <a:spcPts val="1225"/>
              </a:spcBef>
            </a:pPr>
            <a:endParaRPr lang="en-GB" altLang="en-US" dirty="0"/>
          </a:p>
          <a:p>
            <a:pPr marL="0" lvl="0" indent="0">
              <a:buNone/>
            </a:pPr>
            <a:r>
              <a:rPr lang="en-GB" altLang="en-US" sz="2000" dirty="0" smtClean="0"/>
              <a:t>NGP </a:t>
            </a:r>
            <a:r>
              <a:rPr lang="en-GB" altLang="en-US" sz="2000" dirty="0" smtClean="0"/>
              <a:t>SG vote: </a:t>
            </a:r>
            <a:r>
              <a:rPr lang="en-GB" sz="2000" dirty="0"/>
              <a:t>Moved: Ganesh </a:t>
            </a:r>
            <a:r>
              <a:rPr lang="en-GB" sz="2000" dirty="0" err="1"/>
              <a:t>Vekatesan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Brian Hart, Results: 26-0-2</a:t>
            </a:r>
            <a:endParaRPr lang="en-US" sz="2000" dirty="0"/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May 2015</a:t>
            </a:r>
            <a:endParaRPr lang="en-US" altLang="en-US" sz="18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0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Motion </a:t>
            </a:r>
            <a:r>
              <a:rPr lang="en-US" altLang="en-US" sz="3200" dirty="0" smtClean="0">
                <a:solidFill>
                  <a:schemeClr val="tx2"/>
                </a:solidFill>
              </a:rPr>
              <a:t>– </a:t>
            </a:r>
            <a:r>
              <a:rPr lang="en-US" altLang="en-US" sz="3200" dirty="0" smtClean="0">
                <a:solidFill>
                  <a:schemeClr val="tx2"/>
                </a:solidFill>
              </a:rPr>
              <a:t>NGP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CSD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Aruba Networks</a:t>
            </a:r>
          </a:p>
        </p:txBody>
      </p:sp>
      <p:sp>
        <p:nvSpPr>
          <p:cNvPr id="1434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CSD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CSD contained in </a:t>
            </a:r>
            <a:r>
              <a:rPr lang="en-GB" altLang="en-US" dirty="0" smtClean="0"/>
              <a:t>11-15/0262r4 </a:t>
            </a:r>
            <a:r>
              <a:rPr lang="en-GB" altLang="en-US" dirty="0" smtClean="0"/>
              <a:t>be posted to the IEEE 802 Executive Committee (EC) agenda for EC approval to submit to </a:t>
            </a:r>
            <a:r>
              <a:rPr lang="en-GB" altLang="en-US" dirty="0" err="1" smtClean="0"/>
              <a:t>NesCom</a:t>
            </a:r>
            <a:r>
              <a:rPr lang="en-GB" altLang="en-US" dirty="0" smtClean="0"/>
              <a:t>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/>
              <a:t>Moved by: </a:t>
            </a:r>
            <a:r>
              <a:rPr lang="en-GB" altLang="en-US" dirty="0" smtClean="0"/>
              <a:t>Jonathan Segev</a:t>
            </a: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dirty="0"/>
              <a:t>Seconded</a:t>
            </a:r>
            <a:r>
              <a:rPr lang="en-GB" altLang="en-US" dirty="0" smtClean="0"/>
              <a:t>: </a:t>
            </a: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dirty="0"/>
              <a:t>Result</a:t>
            </a:r>
            <a:r>
              <a:rPr lang="en-GB" altLang="en-US" dirty="0" smtClean="0"/>
              <a:t>: </a:t>
            </a:r>
            <a:endParaRPr lang="en-GB" altLang="en-US" dirty="0"/>
          </a:p>
          <a:p>
            <a:pPr>
              <a:spcBef>
                <a:spcPts val="1225"/>
              </a:spcBef>
            </a:pP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sz="2000" dirty="0" smtClean="0"/>
              <a:t>NGP </a:t>
            </a:r>
            <a:r>
              <a:rPr lang="en-GB" altLang="en-US" sz="2000" dirty="0"/>
              <a:t>SG vote: Moved: </a:t>
            </a:r>
            <a:r>
              <a:rPr lang="en-GB" sz="2000" dirty="0"/>
              <a:t>Ganesh </a:t>
            </a:r>
            <a:r>
              <a:rPr lang="en-GB" sz="2000" dirty="0" err="1"/>
              <a:t>Vekatesan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Brian Hart, Results: 28-0-2</a:t>
            </a:r>
            <a:endParaRPr lang="en-CA" altLang="en-US" sz="2000" dirty="0"/>
          </a:p>
        </p:txBody>
      </p:sp>
      <p:sp>
        <p:nvSpPr>
          <p:cNvPr id="143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May 2015</a:t>
            </a:r>
            <a:endParaRPr lang="en-US" altLang="en-US" sz="18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5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None (May 2015 Interim)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90459</TotalTime>
  <Words>573</Words>
  <Application>Microsoft Office PowerPoint</Application>
  <PresentationFormat>On-screen Show (4:3)</PresentationFormat>
  <Paragraphs>146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Design</vt:lpstr>
      <vt:lpstr>Document</vt:lpstr>
      <vt:lpstr>802.11 May 2015 WG Motions</vt:lpstr>
      <vt:lpstr>Abstract</vt:lpstr>
      <vt:lpstr>Wednesday</vt:lpstr>
      <vt:lpstr>Friday</vt:lpstr>
      <vt:lpstr>PowerPoint Presentation</vt:lpstr>
      <vt:lpstr>PowerPoint Presentation</vt:lpstr>
      <vt:lpstr>PowerPoint Presentation</vt:lpstr>
      <vt:lpstr>Friday – EC Motions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March 2015</cp:keywords>
  <cp:lastModifiedBy>Dorothy Stanley</cp:lastModifiedBy>
  <cp:revision>1697</cp:revision>
  <cp:lastPrinted>1998-02-10T13:28:06Z</cp:lastPrinted>
  <dcterms:created xsi:type="dcterms:W3CDTF">1998-02-10T13:07:52Z</dcterms:created>
  <dcterms:modified xsi:type="dcterms:W3CDTF">2015-05-13T16:17:37Z</dcterms:modified>
</cp:coreProperties>
</file>