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22" y="15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802.11-15/0511r0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802.11-15/0511r0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802.11-15/0511r0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802.11-15/0511r0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802.11-15/0511r0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802.11-15/0511r0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2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0-00ax-simulation-scenarios.docx" TargetMode="External"/><Relationship Id="rId4" Type="http://schemas.openxmlformats.org/officeDocument/2006/relationships/hyperlink" Target="https://mentor.ieee.org/802.11/dcn/14/11-14-0571-07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02-0arc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55-00-0arc-normative-ds-sap-proposal.docx" TargetMode="External"/><Relationship Id="rId4" Type="http://schemas.openxmlformats.org/officeDocument/2006/relationships/hyperlink" Target="https://mentor.ieee.org/802.11/dcn/15/11-15-0540-00-0arc-updates-to-revmc-5-1-5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45-00-0wng-integrated-long-range-mode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2015-05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Initial SB held 2015-03-27 to 2015-04-26; </a:t>
            </a:r>
            <a:r>
              <a:rPr lang="en-US" altLang="ja-JP" dirty="0" err="1" smtClean="0"/>
              <a:t>TGmc</a:t>
            </a:r>
            <a:r>
              <a:rPr lang="en-US" altLang="ja-JP" dirty="0" smtClean="0"/>
              <a:t> received delegation to act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</a:t>
            </a:r>
            <a:r>
              <a:rPr lang="en-US" altLang="ja-JP" dirty="0" smtClean="0"/>
              <a:t>89% </a:t>
            </a:r>
            <a:r>
              <a:rPr lang="en-US" altLang="ja-JP" dirty="0" smtClean="0"/>
              <a:t>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One </a:t>
            </a:r>
            <a:r>
              <a:rPr lang="en-US" altLang="ja-JP" dirty="0" smtClean="0"/>
              <a:t>teleconferences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May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</a:t>
            </a:r>
            <a:r>
              <a:rPr lang="en-US" altLang="ja-JP" dirty="0" smtClean="0"/>
              <a:t>resolution, agenda in 11-15-0494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098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 smtClean="0"/>
              <a:t>Since the March 2015 meeting:</a:t>
            </a:r>
          </a:p>
          <a:p>
            <a:pPr marL="914400" lvl="1" indent="-457200">
              <a:defRPr sz="1800"/>
            </a:pPr>
            <a:r>
              <a:rPr lang="en-US" dirty="0" err="1"/>
              <a:t>TGah</a:t>
            </a:r>
            <a:r>
              <a:rPr lang="en-US" dirty="0"/>
              <a:t> Sponsor Ballot pool formation completed with a plan for a ballot open after July meeting </a:t>
            </a:r>
          </a:p>
          <a:p>
            <a:pPr marL="914400" lvl="1" indent="-457200">
              <a:defRPr sz="1800"/>
            </a:pPr>
            <a:r>
              <a:rPr lang="en-US" dirty="0"/>
              <a:t>Recirculation Letter Ballot 211 for Draft 5.0 closed on April 16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sz="2000" dirty="0">
                <a:ea typeface="Times New Roman"/>
                <a:cs typeface="Times New Roman"/>
                <a:sym typeface="Times New Roman"/>
              </a:rPr>
              <a:t>92.88 approval ratio: Motion Passes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sz="2000" dirty="0">
                <a:ea typeface="Times New Roman"/>
                <a:cs typeface="Times New Roman"/>
                <a:sym typeface="Times New Roman"/>
              </a:rPr>
              <a:t>107 comments received in LB211: 73 editorial comments, 34 technical comments </a:t>
            </a:r>
          </a:p>
          <a:p>
            <a:pPr lvl="0">
              <a:defRPr/>
            </a:pPr>
            <a:r>
              <a:rPr lang="en-US" dirty="0" smtClean="0"/>
              <a:t>Goals for May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 of the comments received from LB 211 and move to forward WG Recirculation LB with an unchanged draft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Remind that a gentle request from 802.24 is for 802.11ah experts to attend 802.24 on Wednesday PM2 timeslot and join in the discussion for the Sub 1 GHz related white paper 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May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May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LB209</a:t>
            </a:r>
          </a:p>
          <a:p>
            <a:pPr lvl="1"/>
            <a:r>
              <a:rPr lang="en-US" altLang="ja-JP" sz="2800" dirty="0"/>
              <a:t>Approve to forward the draft to Sponsor Ballots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July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May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3810000"/>
          </a:xfrm>
        </p:spPr>
        <p:txBody>
          <a:bodyPr/>
          <a:lstStyle/>
          <a:p>
            <a:r>
              <a:rPr lang="en-US" altLang="zh-CN" dirty="0" err="1" smtClean="0"/>
              <a:t>TGaj</a:t>
            </a:r>
            <a:r>
              <a:rPr lang="en-US" altLang="zh-CN" dirty="0" smtClean="0"/>
              <a:t> is meeting May 19-20 2015 in Zhuhai China</a:t>
            </a:r>
          </a:p>
          <a:p>
            <a:r>
              <a:rPr lang="en-US" altLang="zh-CN" dirty="0" smtClean="0"/>
              <a:t>Comment </a:t>
            </a:r>
            <a:r>
              <a:rPr lang="en-US" altLang="zh-CN" dirty="0"/>
              <a:t>Resolution for the outstanding CIDs in CC20 for 60GHz</a:t>
            </a:r>
          </a:p>
          <a:p>
            <a:pPr lvl="1"/>
            <a:r>
              <a:rPr lang="en-US" altLang="zh-CN" sz="1800" dirty="0"/>
              <a:t>Target to complete new draft for 60GHz ready for letter ballot</a:t>
            </a:r>
          </a:p>
          <a:p>
            <a:pPr lvl="1"/>
            <a:r>
              <a:rPr lang="en-US" altLang="zh-CN" sz="1800" dirty="0"/>
              <a:t>Discussion on early Mandatory Draft Review (MDR) review for 60GHz</a:t>
            </a:r>
          </a:p>
          <a:p>
            <a:pPr lvl="1"/>
            <a:endParaRPr lang="en-US" altLang="zh-CN" sz="1800" dirty="0"/>
          </a:p>
          <a:p>
            <a:r>
              <a:rPr lang="en-US" altLang="zh-CN" dirty="0" smtClean="0"/>
              <a:t>Complete </a:t>
            </a:r>
            <a:r>
              <a:rPr lang="en-US" altLang="zh-CN" dirty="0"/>
              <a:t>proposal and text proposal for 45 GHz</a:t>
            </a:r>
          </a:p>
          <a:p>
            <a:r>
              <a:rPr lang="en-US" altLang="zh-CN" dirty="0" smtClean="0"/>
              <a:t>Open </a:t>
            </a:r>
            <a:r>
              <a:rPr lang="en-US" altLang="zh-CN" dirty="0"/>
              <a:t>up the Vice Chair position for 60GHz in </a:t>
            </a:r>
            <a:r>
              <a:rPr lang="en-US" altLang="zh-CN" dirty="0" err="1"/>
              <a:t>TGaj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May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March meeting, 11ak Draft D1.0 has been posted, WG LB 212 has been run, and 2 teleconferences were held.</a:t>
            </a:r>
          </a:p>
          <a:p>
            <a:pPr marL="609600" indent="-609600"/>
            <a:r>
              <a:rPr lang="en-US" dirty="0" smtClean="0"/>
              <a:t>May Goals</a:t>
            </a:r>
            <a:r>
              <a:rPr lang="en-US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comments from WG LB #212 and other issues on P802.11ak Draft D0.01.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ARC SC Thursday morning.</a:t>
            </a:r>
          </a:p>
          <a:p>
            <a:pPr marL="609600" indent="-609600"/>
            <a:r>
              <a:rPr lang="en-US" dirty="0"/>
              <a:t>Agenda: See 11-15/0498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Resolutions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1.1: resolved editorial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1.2: resolved &amp; approved technical comments from March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Service Identifiers &amp; Bloom Filters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Use of Proxy Server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11-15/0491r1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March 2015.</a:t>
            </a:r>
          </a:p>
          <a:p>
            <a:r>
              <a:rPr lang="en-CA" sz="2000" dirty="0"/>
              <a:t>Continue with technical presentations and Ad Ho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https://mentor.ieee.org/802.11/dcn/15/11-15-0132-04-00ax-spec-framework.docx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https://mentor.ieee.org/802.11/dcn/14/11-14-0571-08-00ax-evaluation-methodology.docx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https://mentor.ieee.org/802.11/dcn/14/11-14-0980-10-00ax-simulation-scenarios.docx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11-15/0500r1.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May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</a:t>
            </a:r>
            <a:r>
              <a:rPr lang="en-US" dirty="0" smtClean="0"/>
              <a:t>Au (TBC)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and teleconference minutes of NG60 SG </a:t>
            </a:r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Discussion on Task group documents</a:t>
            </a:r>
          </a:p>
          <a:p>
            <a:r>
              <a:rPr lang="en-US" dirty="0"/>
              <a:t>Agenda for this meeting is available in document 11-15/0496r1.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May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 smtClean="0"/>
              <a:t>May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Review and approval of working draft PAR and CSD documents from </a:t>
            </a:r>
            <a:r>
              <a:rPr lang="en-US" dirty="0" err="1"/>
              <a:t>telecon</a:t>
            </a:r>
            <a:r>
              <a:rPr lang="en-US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 and CSD documents submissions review.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to inform the SG in its effort to develop PAR &amp; CSD (e.g. use case, simulation performance evaluation).</a:t>
            </a:r>
          </a:p>
          <a:p>
            <a:pPr marL="609600" indent="-609600"/>
            <a:r>
              <a:rPr lang="en-US" dirty="0"/>
              <a:t>Agenda: See 11-15/499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May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May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May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MIB attributes Design Pattern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Goal: Frequent patterns’ proposals completed with updates from March review.  Ready to give guidance to upcoming amendments (</a:t>
            </a:r>
            <a:r>
              <a:rPr lang="en-US" sz="1800" dirty="0" err="1">
                <a:ea typeface="ＭＳ Ｐゴシック" pitchFamily="34" charset="-128"/>
              </a:rPr>
              <a:t>ai</a:t>
            </a:r>
            <a:r>
              <a:rPr lang="en-US" sz="1800" dirty="0">
                <a:ea typeface="ＭＳ Ｐゴシック" pitchFamily="34" charset="-128"/>
              </a:rPr>
              <a:t>, ah, </a:t>
            </a:r>
            <a:r>
              <a:rPr lang="en-US" sz="1800" dirty="0" err="1">
                <a:ea typeface="ＭＳ Ｐゴシック" pitchFamily="34" charset="-128"/>
              </a:rPr>
              <a:t>aq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aj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ak</a:t>
            </a:r>
            <a:r>
              <a:rPr lang="en-US" sz="1800" dirty="0">
                <a:ea typeface="ＭＳ Ｐゴシック" pitchFamily="34" charset="-128"/>
              </a:rPr>
              <a:t>). </a:t>
            </a:r>
            <a:r>
              <a:rPr lang="en-US" sz="1800" dirty="0">
                <a:ea typeface="ＭＳ Ｐゴシック" pitchFamily="34" charset="-128"/>
                <a:hlinkClick r:id="rId3"/>
              </a:rPr>
              <a:t>11-15-0355-02-0arc-mib-truthvalue-usage-patterns.docx</a:t>
            </a:r>
            <a:r>
              <a:rPr lang="en-US" sz="1800" dirty="0">
                <a:ea typeface="ＭＳ Ｐゴシック" pitchFamily="34" charset="-128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Clause 5 (Figure 5-1, et al) architecture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Updates to 11-13/115, from March review. </a:t>
            </a:r>
            <a:r>
              <a:rPr lang="en-US" sz="1800" dirty="0">
                <a:hlinkClick r:id="rId4"/>
              </a:rPr>
              <a:t>11-15-0540-00-0arc-updates-to-revmc-5-1-5.docx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802.1AC (for 802.11 </a:t>
            </a:r>
            <a:r>
              <a:rPr lang="en-US" sz="2000" dirty="0" err="1"/>
              <a:t>REVmc</a:t>
            </a:r>
            <a:r>
              <a:rPr lang="en-US" sz="2000" dirty="0"/>
              <a:t>):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DSAF concept; DS_SAP normative and a main clause:  </a:t>
            </a:r>
            <a:r>
              <a:rPr lang="en-US" sz="1800" dirty="0">
                <a:hlinkClick r:id="rId5"/>
              </a:rPr>
              <a:t>11-15-0555-00-0arc-normative-ds-sap-proposal.docx</a:t>
            </a:r>
            <a:r>
              <a:rPr lang="en-US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Review/Discussion of 802.1AC draft and ballot comments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DS and Portal architecture concepts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 AM1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endParaRPr lang="en-US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Review 802.1Qbz and 802.11ak drafts, architecture discussions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IETF/802 coordination (per RFC 7241)</a:t>
            </a: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May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</a:t>
            </a:r>
            <a:r>
              <a:rPr lang="en-US" altLang="en-US" sz="2400" b="1" dirty="0" smtClean="0"/>
              <a:t>July </a:t>
            </a:r>
            <a:r>
              <a:rPr lang="en-US" altLang="en-US" sz="2400" b="1" dirty="0"/>
              <a:t>2015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       </a:t>
            </a:r>
            <a:r>
              <a:rPr lang="en-US" sz="2000" dirty="0" smtClean="0"/>
              <a:t>13 June </a:t>
            </a:r>
            <a:r>
              <a:rPr lang="en-US" sz="2000" dirty="0"/>
              <a:t>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</a:t>
            </a:r>
            <a:r>
              <a:rPr lang="en-US" sz="2000" dirty="0" smtClean="0"/>
              <a:t>24</a:t>
            </a:r>
            <a:r>
              <a:rPr lang="en-US" sz="2000" dirty="0" smtClean="0"/>
              <a:t> July </a:t>
            </a:r>
            <a:r>
              <a:rPr lang="en-US" sz="2000" dirty="0"/>
              <a:t>2015 (for </a:t>
            </a:r>
            <a:r>
              <a:rPr lang="en-US" sz="2000" dirty="0" err="1"/>
              <a:t>NesCom</a:t>
            </a:r>
            <a:r>
              <a:rPr lang="en-US" sz="2000" dirty="0"/>
              <a:t> </a:t>
            </a:r>
            <a:r>
              <a:rPr lang="en-US" sz="2000" dirty="0" smtClean="0"/>
              <a:t>Sept </a:t>
            </a:r>
            <a:r>
              <a:rPr lang="en-US" sz="2000" dirty="0"/>
              <a:t>F2F meeting)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 </a:t>
            </a:r>
            <a:r>
              <a:rPr lang="en-US" sz="2000" dirty="0" smtClean="0"/>
              <a:t>04</a:t>
            </a:r>
            <a:r>
              <a:rPr lang="en-US" sz="2000" dirty="0" smtClean="0"/>
              <a:t> Sept </a:t>
            </a:r>
            <a:r>
              <a:rPr lang="en-US" sz="2000" dirty="0"/>
              <a:t>2015 (for  </a:t>
            </a:r>
            <a:r>
              <a:rPr lang="en-US" sz="2000" dirty="0" err="1"/>
              <a:t>NesCom</a:t>
            </a:r>
            <a:r>
              <a:rPr lang="en-US" sz="2000" dirty="0"/>
              <a:t> </a:t>
            </a:r>
            <a:r>
              <a:rPr lang="en-US" sz="2000" dirty="0" smtClean="0"/>
              <a:t>Oct 16th </a:t>
            </a:r>
            <a:r>
              <a:rPr lang="en-US" sz="2000" dirty="0" err="1"/>
              <a:t>Telecon</a:t>
            </a:r>
            <a:r>
              <a:rPr lang="en-US" sz="2000" dirty="0" smtClean="0"/>
              <a:t>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May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March 2015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Liaisons and Press Releases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11-15/0492r1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May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Regulatory updates</a:t>
            </a:r>
          </a:p>
          <a:p>
            <a:r>
              <a:rPr lang="en-US" altLang="en-US" dirty="0"/>
              <a:t>Develop Comments for FCC 15-47 and NOI</a:t>
            </a:r>
          </a:p>
          <a:p>
            <a:pPr lvl="1"/>
            <a:r>
              <a:rPr lang="en-US" altLang="en-US" dirty="0"/>
              <a:t>Second FNPRM provisions</a:t>
            </a:r>
          </a:p>
          <a:p>
            <a:pPr lvl="2"/>
            <a:r>
              <a:rPr lang="en-US" altLang="en-US" dirty="0"/>
              <a:t>Definition of “use” of PAL spectrum</a:t>
            </a:r>
          </a:p>
          <a:p>
            <a:pPr lvl="2"/>
            <a:r>
              <a:rPr lang="en-US" altLang="en-US" dirty="0"/>
              <a:t>FSS protection criteria</a:t>
            </a:r>
          </a:p>
          <a:p>
            <a:pPr lvl="1"/>
            <a:r>
              <a:rPr lang="en-US" altLang="en-US" dirty="0"/>
              <a:t>Report &amp; Order discussion</a:t>
            </a:r>
          </a:p>
          <a:p>
            <a:pPr lvl="1"/>
            <a:r>
              <a:rPr lang="en-US" altLang="en-US" dirty="0"/>
              <a:t>NOI on coexistence</a:t>
            </a:r>
          </a:p>
          <a:p>
            <a:r>
              <a:rPr lang="en-US" altLang="en-US" dirty="0"/>
              <a:t>Prepare for ETSI TC BRAN and ERM TG11</a:t>
            </a:r>
          </a:p>
          <a:p>
            <a:pPr lvl="1"/>
            <a:r>
              <a:rPr lang="en-US" altLang="en-US" dirty="0"/>
              <a:t>802.11/15 inputs for receiver requirements</a:t>
            </a:r>
          </a:p>
          <a:p>
            <a:pPr lvl="1"/>
            <a:r>
              <a:rPr lang="en-US" altLang="en-US" dirty="0"/>
              <a:t>Assessing the WIA proposal impact in TG11</a:t>
            </a:r>
          </a:p>
          <a:p>
            <a:pPr lvl="1"/>
            <a:r>
              <a:rPr lang="en-US" altLang="en-US" dirty="0"/>
              <a:t>802.11ac (and ax) / LAA-LTE coexistence discussion</a:t>
            </a:r>
          </a:p>
          <a:p>
            <a:r>
              <a:rPr lang="en-US" altLang="en-US" dirty="0"/>
              <a:t>NGMN Liaison request and whitepaper </a:t>
            </a:r>
            <a:r>
              <a:rPr lang="en-US" altLang="en-US" dirty="0" smtClean="0"/>
              <a:t>discussion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</a:t>
            </a:r>
            <a:r>
              <a:rPr lang="en-US" altLang="en-US" sz="2400" b="1" dirty="0"/>
              <a:t>AM1 (08:00-10:00) </a:t>
            </a:r>
            <a:endParaRPr lang="en-US" alt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“</a:t>
            </a:r>
            <a:r>
              <a:rPr lang="en-US" altLang="en-US" sz="2000" dirty="0"/>
              <a:t>Overview of NGMN 5G” by </a:t>
            </a:r>
            <a:r>
              <a:rPr lang="en-US" altLang="en-US" sz="2000" dirty="0" err="1"/>
              <a:t>Jeorge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Hurtarte</a:t>
            </a:r>
            <a:r>
              <a:rPr lang="en-US" altLang="en-US" sz="2000" dirty="0"/>
              <a:t> (Teradyne) </a:t>
            </a:r>
            <a:endParaRPr lang="en-US" alt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“</a:t>
            </a:r>
            <a:r>
              <a:rPr lang="en-US" altLang="en-US" sz="2000" dirty="0"/>
              <a:t>Integrated Long Range Mode” by Tim Godfrey</a:t>
            </a:r>
          </a:p>
          <a:p>
            <a:pPr lvl="2" eaLnBrk="1" hangingPunct="1"/>
            <a:r>
              <a:rPr lang="en-US" altLang="en-US" sz="1800" dirty="0">
                <a:hlinkClick r:id="rId3"/>
              </a:rPr>
              <a:t>https://mentor.ieee.org/802.11/dcn/15/11-15-0545-00-0wng-integrated-long-range-mode.pptx</a:t>
            </a:r>
            <a:r>
              <a:rPr lang="en-US" altLang="en-US" sz="1800" dirty="0"/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1600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altLang="en-US" dirty="0"/>
              <a:t>Discuss various matters relating to Belgium SC6  meeting </a:t>
            </a:r>
          </a:p>
          <a:p>
            <a:pPr lvl="1">
              <a:defRPr/>
            </a:pPr>
            <a:r>
              <a:rPr lang="en-AU" dirty="0"/>
              <a:t>Review  agenda  in WG1 and WG7 – not much</a:t>
            </a:r>
          </a:p>
          <a:p>
            <a:pPr lvl="1">
              <a:defRPr/>
            </a:pPr>
            <a:r>
              <a:rPr lang="en-AU" dirty="0"/>
              <a:t>Review submissions to WG1 and WG7 – not many</a:t>
            </a:r>
          </a:p>
          <a:p>
            <a:pPr lvl="1">
              <a:defRPr/>
            </a:pPr>
            <a:r>
              <a:rPr lang="en-AU" dirty="0"/>
              <a:t>Discuss any IEEE 802 positions – not many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314018</TotalTime>
  <Words>1426</Words>
  <Application>Microsoft Office PowerPoint</Application>
  <PresentationFormat>On-screen Show (4:3)</PresentationFormat>
  <Paragraphs>293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WG11  Opening Report Snapshot slides 2015-05</vt:lpstr>
      <vt:lpstr>Abstract</vt:lpstr>
      <vt:lpstr>Editors Meeting – May 2015 Chairs: Peter Ecclesine, Adrian Stephens</vt:lpstr>
      <vt:lpstr>802.11 ARC – May 2015 Chair: Mark Hamilton</vt:lpstr>
      <vt:lpstr>PAR SC –  May 2015 Project Authorization Request  Chair: Jon Rosdahl</vt:lpstr>
      <vt:lpstr>IEEE 802.11 Publicity SC– May 2015 Chair: Stephen McCann</vt:lpstr>
      <vt:lpstr>Regulatory SC – May 2015 Chair: Richard Kennedy</vt:lpstr>
      <vt:lpstr>WNG SC –  May 2015 Chair: Clint Chaplin, V-C Jim Lansford</vt:lpstr>
      <vt:lpstr>IEEE 802 JTC1 SC – May 2015 Chair: Andrew Myles</vt:lpstr>
      <vt:lpstr>TGmc 802.11 Revision – May 2015 Chair: Dorothy Stanley</vt:lpstr>
      <vt:lpstr>IEEE 802.11ah  – May 2015 sub 1GHz PHY Chair: Yongho Seok</vt:lpstr>
      <vt:lpstr>IEEE 802.11 FILS TGai – May 2015 Fast Initial Link Setup  Chair: Hiroshi Mano</vt:lpstr>
      <vt:lpstr>IEEE 802.11aj – May 2015 China Millimeter Wave Chair: Xiaoming Peng</vt:lpstr>
      <vt:lpstr>Task Group 802.11ak – May 2015 Enhancements For Transit Links Within Bridged Networks Chair: Donald Eastlake</vt:lpstr>
      <vt:lpstr>IEEE 802.11aq – May 2015 Pre-Association Discovery Chair: Stephen McCann</vt:lpstr>
      <vt:lpstr>IEEE 802.11ax – May 2015 High Efficiency WLAN Chair: Osama Aboul-Magd </vt:lpstr>
      <vt:lpstr>IEEE 802.11ay  – May 2015 Next Generation 60GHz Chair: Edward Au (TBC) </vt:lpstr>
      <vt:lpstr>NGP SG – May 2015 Next Generation Positioning Study Group Chair: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3115</cp:revision>
  <cp:lastPrinted>2014-03-15T03:57:02Z</cp:lastPrinted>
  <dcterms:created xsi:type="dcterms:W3CDTF">1998-02-10T13:07:52Z</dcterms:created>
  <dcterms:modified xsi:type="dcterms:W3CDTF">2015-05-10T23:06:47Z</dcterms:modified>
</cp:coreProperties>
</file>