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8" r:id="rId3"/>
    <p:sldId id="279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1" autoAdjust="0"/>
    <p:restoredTop sz="94660" autoAdjust="0"/>
  </p:normalViewPr>
  <p:slideViewPr>
    <p:cSldViewPr>
      <p:cViewPr varScale="1">
        <p:scale>
          <a:sx n="71" d="100"/>
          <a:sy n="71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802.11-15/0245r1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802.11-15/0245r1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9B6D425-D6D0-4B30-A6C8-1418EA409DD4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802.11-15/0510r0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Apr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tatement fo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 IEEE 802 EC review of subgroups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10 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April 2015</a:t>
            </a:r>
            <a:endParaRPr lang="en-US" b="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Cisco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presentation </a:t>
            </a:r>
            <a:r>
              <a:rPr lang="en-US" dirty="0" smtClean="0"/>
              <a:t>contains the IEEE 802 JTC1 SC review of subgroups statement for IEEE 802 EC</a:t>
            </a:r>
            <a:endParaRPr lang="en-US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Chair </a:t>
            </a:r>
            <a:r>
              <a:rPr lang="en-AU" dirty="0"/>
              <a:t>of the </a:t>
            </a:r>
            <a:r>
              <a:rPr lang="en-AU" dirty="0" smtClean="0"/>
              <a:t>subgroup</a:t>
            </a:r>
            <a:r>
              <a:rPr lang="en-AU" dirty="0"/>
              <a:t> </a:t>
            </a:r>
          </a:p>
          <a:p>
            <a:pPr lvl="1"/>
            <a:r>
              <a:rPr lang="en-AU" dirty="0" smtClean="0"/>
              <a:t>Andrew </a:t>
            </a:r>
            <a:r>
              <a:rPr lang="en-AU" dirty="0"/>
              <a:t>Myles (appointed by the Sponsor </a:t>
            </a:r>
            <a:r>
              <a:rPr lang="en-AU" dirty="0" smtClean="0"/>
              <a:t>Chair)</a:t>
            </a:r>
          </a:p>
          <a:p>
            <a:r>
              <a:rPr lang="en-AU" dirty="0" smtClean="0"/>
              <a:t>Scope </a:t>
            </a:r>
            <a:r>
              <a:rPr lang="en-AU" dirty="0"/>
              <a:t>of the subgroup</a:t>
            </a:r>
          </a:p>
          <a:p>
            <a:pPr lvl="1"/>
            <a:r>
              <a:rPr lang="en-AU" dirty="0" smtClean="0"/>
              <a:t>Approved </a:t>
            </a:r>
            <a:r>
              <a:rPr lang="en-AU" dirty="0"/>
              <a:t>in Nov 2010 and reaffirmed by IEEE 802 EC in Mar 2014 when formalising status of IEEE 802 JTC1 SC  (it was previously an ad </a:t>
            </a:r>
            <a:r>
              <a:rPr lang="en-AU" dirty="0" smtClean="0"/>
              <a:t>hoc)</a:t>
            </a:r>
          </a:p>
          <a:p>
            <a:pPr lvl="2"/>
            <a:r>
              <a:rPr lang="en-AU" dirty="0" smtClean="0"/>
              <a:t>Provides </a:t>
            </a:r>
            <a:r>
              <a:rPr lang="en-AU" dirty="0"/>
              <a:t>a forum for 802 members to discuss issues relevant to </a:t>
            </a:r>
            <a:r>
              <a:rPr lang="en-AU" dirty="0" smtClean="0"/>
              <a:t>both:</a:t>
            </a:r>
          </a:p>
          <a:p>
            <a:pPr lvl="3"/>
            <a:r>
              <a:rPr lang="en-AU" sz="1200" dirty="0" smtClean="0"/>
              <a:t>IEEE 802</a:t>
            </a:r>
          </a:p>
          <a:p>
            <a:pPr lvl="3"/>
            <a:r>
              <a:rPr lang="en-AU" sz="1200" dirty="0" smtClean="0"/>
              <a:t>ISO/IEC JTC1/SC6</a:t>
            </a:r>
          </a:p>
          <a:p>
            <a:pPr lvl="2"/>
            <a:r>
              <a:rPr lang="en-AU" dirty="0" smtClean="0"/>
              <a:t>Recommends </a:t>
            </a:r>
            <a:r>
              <a:rPr lang="en-AU" dirty="0"/>
              <a:t>positions to </a:t>
            </a:r>
            <a:r>
              <a:rPr lang="en-AU" dirty="0" smtClean="0"/>
              <a:t>802 EC on </a:t>
            </a:r>
            <a:r>
              <a:rPr lang="en-AU" dirty="0"/>
              <a:t>ISO/IEC JTC1/SC6 actions affecting IEEE </a:t>
            </a:r>
            <a:r>
              <a:rPr lang="en-AU" dirty="0" smtClean="0"/>
              <a:t>802</a:t>
            </a:r>
          </a:p>
          <a:p>
            <a:pPr lvl="3"/>
            <a:r>
              <a:rPr lang="en-AU" sz="1200" dirty="0" smtClean="0"/>
              <a:t>Note </a:t>
            </a:r>
            <a:r>
              <a:rPr lang="en-AU" sz="1200" dirty="0"/>
              <a:t>that </a:t>
            </a:r>
            <a:r>
              <a:rPr lang="en-AU" sz="1200" dirty="0" smtClean="0"/>
              <a:t>IEEE 802 </a:t>
            </a:r>
            <a:r>
              <a:rPr lang="en-AU" sz="1200" dirty="0"/>
              <a:t>LMSC holds the liaison to SC6, not the IEEE 802.11 </a:t>
            </a:r>
            <a:r>
              <a:rPr lang="en-AU" sz="1200" dirty="0" smtClean="0"/>
              <a:t>WG</a:t>
            </a:r>
          </a:p>
          <a:p>
            <a:pPr lvl="2"/>
            <a:r>
              <a:rPr lang="en-AU" dirty="0" smtClean="0"/>
              <a:t>Participates </a:t>
            </a:r>
            <a:r>
              <a:rPr lang="en-AU" dirty="0"/>
              <a:t>in dialog with IEEE staff and </a:t>
            </a:r>
            <a:r>
              <a:rPr lang="en-AU" dirty="0" smtClean="0"/>
              <a:t>IEEE 802 EC on </a:t>
            </a:r>
            <a:r>
              <a:rPr lang="en-AU" dirty="0"/>
              <a:t>issues concerning </a:t>
            </a:r>
            <a:r>
              <a:rPr lang="en-AU" dirty="0" smtClean="0"/>
              <a:t>IEEE 802’s </a:t>
            </a:r>
            <a:r>
              <a:rPr lang="en-AU" dirty="0"/>
              <a:t>relationship with </a:t>
            </a:r>
            <a:r>
              <a:rPr lang="en-AU" dirty="0" smtClean="0"/>
              <a:t>ISO/IEC</a:t>
            </a:r>
          </a:p>
          <a:p>
            <a:pPr lvl="2"/>
            <a:r>
              <a:rPr lang="en-AU" dirty="0" smtClean="0"/>
              <a:t>Organises </a:t>
            </a:r>
            <a:r>
              <a:rPr lang="en-AU" dirty="0"/>
              <a:t>IEEE 802 members to contribute to liaisons and other documents relevant to the ISO/IEC JTC1/SC6 </a:t>
            </a:r>
            <a:r>
              <a:rPr lang="en-AU" dirty="0" smtClean="0"/>
              <a:t>members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This presentation contains the IEEE 802 JTC1 SC review of subgroups statement for IEEE 802 EC</a:t>
            </a:r>
            <a:endParaRPr lang="en-US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Duties </a:t>
            </a:r>
            <a:r>
              <a:rPr lang="en-AU" dirty="0"/>
              <a:t>of the subgroup</a:t>
            </a:r>
          </a:p>
          <a:p>
            <a:pPr lvl="1"/>
            <a:r>
              <a:rPr lang="en-AU" dirty="0" smtClean="0"/>
              <a:t>As </a:t>
            </a:r>
            <a:r>
              <a:rPr lang="en-AU" dirty="0"/>
              <a:t>described in scope</a:t>
            </a:r>
          </a:p>
          <a:p>
            <a:r>
              <a:rPr lang="en-AU" dirty="0" smtClean="0"/>
              <a:t>Membership </a:t>
            </a:r>
            <a:r>
              <a:rPr lang="en-AU" dirty="0"/>
              <a:t>of the subgroup</a:t>
            </a:r>
          </a:p>
          <a:p>
            <a:pPr lvl="1"/>
            <a:r>
              <a:rPr lang="en-AU" dirty="0" smtClean="0"/>
              <a:t>Any </a:t>
            </a:r>
            <a:r>
              <a:rPr lang="en-AU" dirty="0"/>
              <a:t>IEEE 802 participant</a:t>
            </a:r>
          </a:p>
          <a:p>
            <a:r>
              <a:rPr lang="en-AU" dirty="0" smtClean="0"/>
              <a:t>A </a:t>
            </a:r>
            <a:r>
              <a:rPr lang="en-AU" dirty="0"/>
              <a:t>statement </a:t>
            </a:r>
            <a:r>
              <a:rPr lang="en-AU" dirty="0" smtClean="0"/>
              <a:t>of the appropriate complementary activities:</a:t>
            </a:r>
            <a:endParaRPr lang="en-AU" dirty="0"/>
          </a:p>
          <a:p>
            <a:pPr lvl="1"/>
            <a:r>
              <a:rPr lang="en-AU" dirty="0" smtClean="0"/>
              <a:t>The </a:t>
            </a:r>
            <a:r>
              <a:rPr lang="en-AU" dirty="0"/>
              <a:t>subgroup is responsible for assisting the </a:t>
            </a:r>
            <a:r>
              <a:rPr lang="en-AU" dirty="0" smtClean="0"/>
              <a:t>Sponsor e.g</a:t>
            </a:r>
            <a:r>
              <a:rPr lang="en-AU" dirty="0"/>
              <a:t>., drafting all or a portion of a document, drafting responses to comments, drafting public statements on standards, or other purely advisory functions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1B19452-AD8F-4A10-B8E5-1701707FC4D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14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181</Words>
  <Application>Microsoft Office PowerPoint</Application>
  <PresentationFormat>On-screen Show (4:3)</PresentationFormat>
  <Paragraphs>49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IEEE 802 JTC1 statement for IEEE 802 EC review of subgroups</vt:lpstr>
      <vt:lpstr>This presentation contains the IEEE 802 JTC1 SC review of subgroups statement for IEEE 802 EC</vt:lpstr>
      <vt:lpstr>This presentation contains the IEEE 802 JTC1 SC review of subgroups statement for IEEE 802 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2015-04-10T05:58:17Z</dcterms:modified>
</cp:coreProperties>
</file>