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60" r:id="rId5"/>
    <p:sldId id="443" r:id="rId6"/>
    <p:sldId id="414" r:id="rId7"/>
    <p:sldId id="470" r:id="rId8"/>
    <p:sldId id="471" r:id="rId9"/>
    <p:sldId id="472" r:id="rId10"/>
    <p:sldId id="474" r:id="rId11"/>
    <p:sldId id="490" r:id="rId12"/>
    <p:sldId id="432" r:id="rId13"/>
    <p:sldId id="439" r:id="rId14"/>
    <p:sldId id="476" r:id="rId15"/>
    <p:sldId id="430" r:id="rId16"/>
    <p:sldId id="492" r:id="rId17"/>
    <p:sldId id="491" r:id="rId18"/>
    <p:sldId id="477"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69" d="100"/>
          <a:sy n="69" d="100"/>
        </p:scale>
        <p:origin x="-25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P802.11-15/0498r7</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xmlns=""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P802.11-15/0498r7</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xmlns=""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xmlns=""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xmlns=""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xmlns=""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P802.11-15/0498r7</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xmlns=""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P802.11-15/0498r7</a:t>
            </a:r>
            <a:endParaRPr lang="en-US"/>
          </a:p>
        </p:txBody>
      </p:sp>
      <p:sp>
        <p:nvSpPr>
          <p:cNvPr id="5" name="Date Placeholder 4"/>
          <p:cNvSpPr>
            <a:spLocks noGrp="1"/>
          </p:cNvSpPr>
          <p:nvPr>
            <p:ph type="dt" idx="11"/>
          </p:nvPr>
        </p:nvSpPr>
        <p:spPr/>
        <p:txBody>
          <a:bodyPr/>
          <a:lstStyle/>
          <a:p>
            <a:r>
              <a:rPr lang="en-US"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xmlns=""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P802.11-15/0498r7</a:t>
            </a:r>
            <a:endParaRPr lang="en-US"/>
          </a:p>
        </p:txBody>
      </p:sp>
      <p:sp>
        <p:nvSpPr>
          <p:cNvPr id="5" name="Rectangle 3"/>
          <p:cNvSpPr>
            <a:spLocks noGrp="1" noChangeArrowheads="1"/>
          </p:cNvSpPr>
          <p:nvPr>
            <p:ph type="dt" idx="1"/>
          </p:nvPr>
        </p:nvSpPr>
        <p:spPr>
          <a:ln/>
        </p:spPr>
        <p:txBody>
          <a:bodyPr/>
          <a:lstStyle/>
          <a:p>
            <a:r>
              <a:rPr lang="en-US"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P802.11-15/0498r7</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P802.11-15/0498r7</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xmlns=""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xmlns=""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xmlns=""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xmlns=""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xmlns=""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xmlns=""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xmlns=""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xmlns=""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xmlns=""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xmlns=""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xmlns=""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xmlns="" val="133129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309976" y="332601"/>
            <a:ext cx="3424079"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P802.11-15/0498r7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www.ieee802.org/1/files/private/ac-rev-drafts/d1/802-1ac-rev-d1-0.pdf" TargetMode="External"/><Relationship Id="rId4" Type="http://schemas.openxmlformats.org/officeDocument/2006/relationships/hyperlink" Target="http://www.ieee802.org/1/files/private/bz-drafts/d1/802-1Qbz-d1-5.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3e3e3@gmai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2015-05-14</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xmlns=""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xmlns="" val="48549307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a:t>
            </a:r>
            <a:r>
              <a:rPr lang="en-US" b="0" dirty="0" smtClean="0"/>
              <a:t>work to be incorporated in a revisions of 11-15/556 (no motions were adopted)</a:t>
            </a:r>
          </a:p>
          <a:p>
            <a:pPr>
              <a:lnSpc>
                <a:spcPct val="80000"/>
              </a:lnSpc>
            </a:pPr>
            <a:r>
              <a:rPr lang="en-US" b="0" dirty="0" smtClean="0"/>
              <a:t>Recess until 08:00 Tuesday</a:t>
            </a:r>
          </a:p>
          <a:p>
            <a:pPr>
              <a:lnSpc>
                <a:spcPct val="80000"/>
              </a:lnSpc>
            </a:pPr>
            <a:r>
              <a:rPr lang="en-US" b="0" dirty="0" smtClean="0"/>
              <a:t>[After the end of the evening session 11-15/556r2 was uploaded incorporating the assignments and draft comment resolutions]</a:t>
            </a:r>
          </a:p>
          <a:p>
            <a:pPr>
              <a:lnSpc>
                <a:spcPct val="80000"/>
              </a:lnSpc>
            </a:pPr>
            <a:endParaRPr lang="en-US" dirty="0"/>
          </a:p>
        </p:txBody>
      </p:sp>
    </p:spTree>
    <p:extLst>
      <p:ext uri="{BB962C8B-B14F-4D97-AF65-F5344CB8AC3E}">
        <p14:creationId xmlns:p14="http://schemas.microsoft.com/office/powerpoint/2010/main" xmlns="" val="3260039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xmlns="" val="1952070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work to be incorporated in a revisions of 11-15/556 (no motions were adopted)</a:t>
            </a:r>
          </a:p>
          <a:p>
            <a:pPr>
              <a:lnSpc>
                <a:spcPct val="80000"/>
              </a:lnSpc>
            </a:pPr>
            <a:r>
              <a:rPr lang="en-US" b="0" dirty="0" smtClean="0"/>
              <a:t>Recess until 16:00 Wednesday</a:t>
            </a:r>
          </a:p>
          <a:p>
            <a:pPr>
              <a:lnSpc>
                <a:spcPct val="80000"/>
              </a:lnSpc>
            </a:pPr>
            <a:r>
              <a:rPr lang="en-US" b="0" dirty="0"/>
              <a:t>[After the end of the evening session 11-15/</a:t>
            </a:r>
            <a:r>
              <a:rPr lang="en-US" b="0" dirty="0" smtClean="0"/>
              <a:t>556r3 </a:t>
            </a:r>
            <a:r>
              <a:rPr lang="en-US" b="0" dirty="0"/>
              <a:t>was uploaded incorporating the assignments and </a:t>
            </a:r>
            <a:r>
              <a:rPr lang="en-US" b="0" dirty="0" smtClean="0"/>
              <a:t>draft comment resolutions]</a:t>
            </a:r>
            <a:endParaRPr lang="en-US" b="0" dirty="0"/>
          </a:p>
          <a:p>
            <a:pPr marL="0" indent="0">
              <a:lnSpc>
                <a:spcPct val="80000"/>
              </a:lnSpc>
              <a:buNone/>
            </a:pPr>
            <a:endParaRPr lang="en-US" b="0" dirty="0"/>
          </a:p>
        </p:txBody>
      </p:sp>
    </p:spTree>
    <p:extLst>
      <p:ext uri="{BB962C8B-B14F-4D97-AF65-F5344CB8AC3E}">
        <p14:creationId xmlns:p14="http://schemas.microsoft.com/office/powerpoint/2010/main" xmlns="" val="527830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a:t>
            </a:r>
            <a:r>
              <a:rPr lang="en-US" dirty="0">
                <a:latin typeface="Arial"/>
                <a:cs typeface="Arial"/>
              </a:rPr>
              <a:t>Cavendish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11-15/556</a:t>
            </a:r>
          </a:p>
          <a:p>
            <a:pPr>
              <a:lnSpc>
                <a:spcPct val="80000"/>
              </a:lnSpc>
            </a:pPr>
            <a:r>
              <a:rPr lang="en-US" b="0" dirty="0"/>
              <a:t>Presentation and Discussion of Submissions.</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r>
              <a:rPr lang="en-US" b="0" dirty="0" smtClean="0"/>
              <a:t>[After the end of </a:t>
            </a:r>
            <a:r>
              <a:rPr lang="en-US" b="0" dirty="0" smtClean="0"/>
              <a:t>this session 11-15/556r4 </a:t>
            </a:r>
            <a:r>
              <a:rPr lang="en-US" b="0" dirty="0" smtClean="0"/>
              <a:t>was uploaded incorporating </a:t>
            </a:r>
            <a:r>
              <a:rPr lang="en-US" b="0" dirty="0" smtClean="0"/>
              <a:t>additional draft </a:t>
            </a:r>
            <a:r>
              <a:rPr lang="en-US" b="0" dirty="0" smtClean="0"/>
              <a:t>comment resolutions]</a:t>
            </a:r>
          </a:p>
          <a:p>
            <a:pPr>
              <a:lnSpc>
                <a:spcPct val="80000"/>
              </a:lnSpc>
            </a:pPr>
            <a:endParaRPr lang="en-US" dirty="0"/>
          </a:p>
        </p:txBody>
      </p:sp>
    </p:spTree>
    <p:extLst>
      <p:ext uri="{BB962C8B-B14F-4D97-AF65-F5344CB8AC3E}">
        <p14:creationId xmlns:p14="http://schemas.microsoft.com/office/powerpoint/2010/main" xmlns="" val="7902411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June 1</a:t>
            </a:r>
            <a:r>
              <a:rPr lang="en-US" baseline="30000" dirty="0" smtClean="0"/>
              <a:t>st</a:t>
            </a:r>
            <a:r>
              <a:rPr lang="en-US" dirty="0" smtClean="0"/>
              <a:t>, 15</a:t>
            </a:r>
            <a:r>
              <a:rPr lang="en-US" baseline="30000" dirty="0" smtClean="0"/>
              <a:t>th</a:t>
            </a:r>
            <a:r>
              <a:rPr lang="en-US" dirty="0" smtClean="0"/>
              <a:t>, and 29</a:t>
            </a:r>
            <a:r>
              <a:rPr lang="en-US" baseline="30000" dirty="0" smtClean="0"/>
              <a:t>th</a:t>
            </a:r>
            <a:r>
              <a:rPr lang="en-US" dirty="0" smtClean="0"/>
              <a:t> at </a:t>
            </a:r>
            <a:r>
              <a:rPr lang="en-US" dirty="0" smtClean="0"/>
              <a:t>10am </a:t>
            </a:r>
            <a:r>
              <a:rPr lang="en-US" dirty="0"/>
              <a:t>Eastern time.</a:t>
            </a:r>
          </a:p>
          <a:p>
            <a:pPr lvl="1">
              <a:lnSpc>
                <a:spcPct val="80000"/>
              </a:lnSpc>
            </a:pPr>
            <a:r>
              <a:rPr lang="en-US" dirty="0" smtClean="0"/>
              <a:t>Approved by unanimous consent.</a:t>
            </a:r>
            <a:endParaRPr lang="en-US" dirty="0" smtClean="0"/>
          </a:p>
          <a:p>
            <a:pPr>
              <a:lnSpc>
                <a:spcPct val="80000"/>
              </a:lnSpc>
            </a:pPr>
            <a:r>
              <a:rPr lang="en-GB" b="0" dirty="0" smtClean="0"/>
              <a:t>Presentation and discussion of submissions and issues</a:t>
            </a:r>
          </a:p>
          <a:p>
            <a:pPr>
              <a:lnSpc>
                <a:spcPct val="80000"/>
              </a:lnSpc>
            </a:pPr>
            <a:r>
              <a:rPr lang="en-GB" b="0" dirty="0" smtClean="0"/>
              <a:t>Mark Hamilton (Ruckus Wireless) – architectural diagrams discussion</a:t>
            </a:r>
            <a:endParaRPr lang="en-US" dirty="0"/>
          </a:p>
          <a:p>
            <a:pPr>
              <a:lnSpc>
                <a:spcPct val="80000"/>
              </a:lnSpc>
            </a:pPr>
            <a:endParaRPr lang="en-GB" b="0" dirty="0" smtClean="0"/>
          </a:p>
        </p:txBody>
      </p:sp>
    </p:spTree>
    <p:extLst>
      <p:ext uri="{BB962C8B-B14F-4D97-AF65-F5344CB8AC3E}">
        <p14:creationId xmlns:p14="http://schemas.microsoft.com/office/powerpoint/2010/main" xmlns="" val="670112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Regency A Ballroom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GB" b="0" dirty="0" smtClean="0"/>
              <a:t>Joseph Levy (</a:t>
            </a:r>
            <a:r>
              <a:rPr lang="en-GB" b="0" dirty="0" err="1" smtClean="0"/>
              <a:t>Interdigital</a:t>
            </a:r>
            <a:r>
              <a:rPr lang="en-GB" b="0" dirty="0" smtClean="0"/>
              <a:t>) – “ESS” diagram architectural </a:t>
            </a:r>
            <a:r>
              <a:rPr lang="en-GB" b="0" dirty="0" smtClean="0"/>
              <a:t>discussion (Draft P802.11ak_D1.0 Figure </a:t>
            </a:r>
            <a:r>
              <a:rPr lang="en-GB" b="0" dirty="0" smtClean="0"/>
              <a:t>4-14c and possible revisions of the figure and accompanying text)</a:t>
            </a:r>
          </a:p>
          <a:p>
            <a:pPr>
              <a:lnSpc>
                <a:spcPct val="80000"/>
              </a:lnSpc>
            </a:pPr>
            <a:r>
              <a:rPr lang="en-GB" b="0" dirty="0" smtClean="0"/>
              <a:t>Mark Hamilton (Ruckus Wireless) – Draft P802.11ak_D1.0 Figure 5.1.5.5a GLK STA role discussion. 11-15/540r1. Further discussion of whether traffic to authenticator at AP goes via </a:t>
            </a:r>
            <a:r>
              <a:rPr lang="en-GB" b="0" smtClean="0"/>
              <a:t>DS.</a:t>
            </a:r>
            <a:endParaRPr lang="en-GB" b="0" dirty="0" smtClean="0"/>
          </a:p>
          <a:p>
            <a:pPr>
              <a:lnSpc>
                <a:spcPct val="80000"/>
              </a:lnSpc>
            </a:pPr>
            <a:r>
              <a:rPr lang="en-US" b="0" dirty="0" smtClean="0"/>
              <a:t>Recess </a:t>
            </a:r>
            <a:r>
              <a:rPr lang="en-US" b="0" dirty="0" smtClean="0"/>
              <a:t>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xmlns="" val="670112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a:cs typeface="Arial"/>
              </a:rPr>
              <a:t>Cavendish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a:t>
            </a:r>
            <a:r>
              <a:rPr lang="en-US" b="0" dirty="0" smtClean="0">
                <a:cs typeface="ＭＳ Ｐゴシック" charset="0"/>
              </a:rPr>
              <a:t>Motions</a:t>
            </a:r>
          </a:p>
          <a:p>
            <a:pPr>
              <a:lnSpc>
                <a:spcPct val="90000"/>
              </a:lnSpc>
            </a:pPr>
            <a:r>
              <a:rPr lang="en-US" b="0" dirty="0" err="1" smtClean="0">
                <a:cs typeface="ＭＳ Ｐゴシック" charset="0"/>
              </a:rPr>
              <a:t>Ganesh</a:t>
            </a:r>
            <a:r>
              <a:rPr lang="en-US" b="0" dirty="0" smtClean="0">
                <a:cs typeface="ＭＳ Ｐゴシック" charset="0"/>
              </a:rPr>
              <a:t> </a:t>
            </a:r>
            <a:r>
              <a:rPr lang="en-US" b="0" dirty="0" err="1" smtClean="0">
                <a:cs typeface="ＭＳ Ｐゴシック" charset="0"/>
              </a:rPr>
              <a:t>Venkatesan</a:t>
            </a:r>
            <a:endParaRPr lang="en-US" b="0" dirty="0" smtClean="0">
              <a:cs typeface="ＭＳ Ｐゴシック" charset="0"/>
            </a:endParaRPr>
          </a:p>
          <a:p>
            <a:pPr>
              <a:lnSpc>
                <a:spcPct val="90000"/>
              </a:lnSpc>
            </a:pPr>
            <a:r>
              <a:rPr lang="en-US" b="0" dirty="0">
                <a:cs typeface="ＭＳ Ｐゴシック" charset="0"/>
              </a:rPr>
              <a:t>11-15/667r1 “Ad Hoc Meeting </a:t>
            </a:r>
            <a:r>
              <a:rPr lang="en-US" b="0" dirty="0" err="1">
                <a:cs typeface="ＭＳ Ｐゴシック" charset="0"/>
              </a:rPr>
              <a:t>Kaua‘i</a:t>
            </a:r>
            <a:r>
              <a:rPr lang="en-US" b="0" dirty="0">
                <a:cs typeface="ＭＳ Ｐゴシック" charset="0"/>
              </a:rPr>
              <a:t>, </a:t>
            </a:r>
            <a:r>
              <a:rPr lang="en-US" b="0" dirty="0" smtClean="0">
                <a:cs typeface="ＭＳ Ｐゴシック" charset="0"/>
              </a:rPr>
              <a:t>Hawai‘i” Donald Eastlake (Huawei)</a:t>
            </a:r>
          </a:p>
          <a:p>
            <a:pPr>
              <a:lnSpc>
                <a:spcPct val="90000"/>
              </a:lnSpc>
            </a:pPr>
            <a:r>
              <a:rPr lang="en-US" b="0" dirty="0" smtClean="0"/>
              <a:t>Recess until 16:00 today</a:t>
            </a:r>
            <a:endParaRPr lang="en-GB"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xmlns="" val="1530829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14 May 2015</a:t>
            </a:r>
            <a:br>
              <a:rPr lang="en-US" sz="4000" dirty="0" smtClean="0">
                <a:latin typeface="Arial" charset="0"/>
                <a:cs typeface="Arial" charset="0"/>
              </a:rPr>
            </a:br>
            <a:r>
              <a:rPr lang="en-US" dirty="0" smtClean="0">
                <a:latin typeface="Arial" charset="0"/>
                <a:cs typeface="Arial" charset="0"/>
              </a:rPr>
              <a:t>16:00 </a:t>
            </a:r>
            <a:r>
              <a:rPr lang="en-US" dirty="0" smtClean="0">
                <a:latin typeface="Arial" charset="0"/>
                <a:cs typeface="Arial" charset="0"/>
              </a:rPr>
              <a:t>– </a:t>
            </a:r>
            <a:r>
              <a:rPr lang="en-US" dirty="0" smtClean="0">
                <a:latin typeface="Arial" charset="0"/>
                <a:cs typeface="Arial" charset="0"/>
              </a:rPr>
              <a:t>18:00, </a:t>
            </a:r>
            <a:r>
              <a:rPr lang="en-US" dirty="0" smtClean="0">
                <a:latin typeface="Arial"/>
                <a:cs typeface="Arial"/>
              </a:rPr>
              <a:t>Cavendish </a:t>
            </a:r>
            <a:r>
              <a:rPr lang="en-US" dirty="0">
                <a:latin typeface="Arial"/>
                <a:cs typeface="Arial"/>
              </a:rPr>
              <a:t>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a:t>
            </a:r>
            <a:r>
              <a:rPr lang="en-US" b="0" dirty="0" smtClean="0">
                <a:cs typeface="ＭＳ Ｐゴシック" charset="0"/>
              </a:rPr>
              <a:t>Motions</a:t>
            </a:r>
          </a:p>
          <a:p>
            <a:pPr>
              <a:lnSpc>
                <a:spcPct val="90000"/>
              </a:lnSpc>
            </a:pPr>
            <a:r>
              <a:rPr lang="en-US" dirty="0" smtClean="0">
                <a:cs typeface="ＭＳ Ｐゴシック" charset="0"/>
              </a:rPr>
              <a:t>Moved, </a:t>
            </a:r>
            <a:r>
              <a:rPr lang="en-US" b="0" dirty="0" smtClean="0">
                <a:cs typeface="ＭＳ Ｐゴシック" charset="0"/>
              </a:rPr>
              <a:t>to adopt the comment resolutions in 11-15/556rTBD and direct the Editor to produce a Draft P9802.11ak_D1.1 incorporating those resolutions.</a:t>
            </a:r>
          </a:p>
          <a:p>
            <a:pPr lvl="1">
              <a:lnSpc>
                <a:spcPct val="90000"/>
              </a:lnSpc>
            </a:pPr>
            <a:r>
              <a:rPr lang="en-US" dirty="0" smtClean="0">
                <a:cs typeface="ＭＳ Ｐゴシック" charset="0"/>
              </a:rPr>
              <a:t>Yes:    No:    Abstain:</a:t>
            </a:r>
            <a:endParaRPr lang="en-US" b="0" dirty="0" smtClean="0">
              <a:cs typeface="ＭＳ Ｐゴシック" charset="0"/>
            </a:endParaRP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xmlns="" val="36608523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a:t>
            </a:r>
            <a:r>
              <a:rPr lang="en-GB" smtClean="0"/>
              <a:t>/556r2, </a:t>
            </a:r>
            <a:r>
              <a:rPr lang="en-GB" dirty="0" smtClean="0"/>
              <a:t>“</a:t>
            </a:r>
            <a:r>
              <a:rPr lang="en-GB" dirty="0" err="1" smtClean="0"/>
              <a:t>TGak</a:t>
            </a:r>
            <a:r>
              <a:rPr lang="en-GB" dirty="0" smtClean="0"/>
              <a:t> LB212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xmlns="" val="927397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379105734"/>
              </p:ext>
            </p:extLst>
          </p:nvPr>
        </p:nvGraphicFramePr>
        <p:xfrm>
          <a:off x="685800" y="1908807"/>
          <a:ext cx="7696199" cy="41871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a:t>
                      </a:r>
                      <a:endParaRPr lang="en-US" sz="2000" dirty="0"/>
                    </a:p>
                  </a:txBody>
                  <a:tcPr/>
                </a:tc>
                <a:tc>
                  <a:txBody>
                    <a:bodyPr/>
                    <a:lstStyle/>
                    <a:p>
                      <a:r>
                        <a:rPr lang="en-US" sz="2000" dirty="0" smtClean="0"/>
                        <a:t>Regency A (3</a:t>
                      </a:r>
                      <a:r>
                        <a:rPr lang="en-US" sz="2000" baseline="30000" dirty="0" smtClean="0"/>
                        <a:t>rd</a:t>
                      </a:r>
                      <a:r>
                        <a:rPr lang="en-US" sz="2000" dirty="0" smtClean="0"/>
                        <a:t> Fl.)</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Cavendish (4</a:t>
                      </a:r>
                      <a:r>
                        <a:rPr lang="en-US" sz="2000" baseline="30000" dirty="0" smtClean="0"/>
                        <a:t>th</a:t>
                      </a:r>
                      <a:r>
                        <a:rPr lang="en-US" sz="2000" dirty="0" smtClean="0"/>
                        <a:t> Fl.)</a:t>
                      </a:r>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Tennyson (4</a:t>
                      </a:r>
                      <a:r>
                        <a:rPr lang="en-US" sz="2000" baseline="30000" dirty="0" smtClean="0"/>
                        <a:t>th</a:t>
                      </a:r>
                      <a:r>
                        <a:rPr lang="en-US" sz="2000" dirty="0" smtClean="0"/>
                        <a:t> Fl.)</a:t>
                      </a:r>
                    </a:p>
                  </a:txBody>
                  <a:tcPr/>
                </a:tc>
              </a:tr>
            </a:tbl>
          </a:graphicData>
        </a:graphic>
      </p:graphicFrame>
      <p:sp>
        <p:nvSpPr>
          <p:cNvPr id="4" name="Date Placeholder 3"/>
          <p:cNvSpPr>
            <a:spLocks noGrp="1"/>
          </p:cNvSpPr>
          <p:nvPr>
            <p:ph type="dt" sz="half" idx="10"/>
          </p:nvPr>
        </p:nvSpPr>
        <p:spPr/>
        <p:txBody>
          <a:bodyPr/>
          <a:lstStyle/>
          <a:p>
            <a:r>
              <a:rPr lang="en-US"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xmlns="" val="42493856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a:t>
            </a:r>
            <a:r>
              <a:rPr lang="en-US" dirty="0">
                <a:latin typeface="Arial"/>
                <a:cs typeface="Arial"/>
              </a:rPr>
              <a:t>Cavendish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/0470r0.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TGak</a:t>
            </a:r>
            <a:r>
              <a:rPr lang="en-US" dirty="0" smtClean="0"/>
              <a:t> </a:t>
            </a:r>
            <a:r>
              <a:rPr lang="en-US" dirty="0" err="1"/>
              <a:t>Telecon</a:t>
            </a:r>
            <a:r>
              <a:rPr lang="en-US" dirty="0"/>
              <a:t> Minutes </a:t>
            </a:r>
            <a:r>
              <a:rPr lang="en-US" dirty="0" smtClean="0"/>
              <a:t>20150427”</a:t>
            </a:r>
          </a:p>
          <a:p>
            <a:pPr lvl="1">
              <a:lnSpc>
                <a:spcPct val="80000"/>
              </a:lnSpc>
            </a:pPr>
            <a:r>
              <a:rPr lang="en-US" dirty="0" smtClean="0"/>
              <a:t>Approved by unanimous consent.</a:t>
            </a:r>
            <a:endParaRPr lang="en-US" dirty="0"/>
          </a:p>
          <a:p>
            <a:pPr>
              <a:lnSpc>
                <a:spcPct val="80000"/>
              </a:lnSpc>
            </a:pPr>
            <a:r>
              <a:rPr lang="en-US" b="0" dirty="0"/>
              <a:t>Comment Resolution </a:t>
            </a:r>
            <a:r>
              <a:rPr lang="en-US" b="0" dirty="0" smtClean="0"/>
              <a:t>from 11</a:t>
            </a:r>
            <a:r>
              <a:rPr lang="en-US" b="0" dirty="0"/>
              <a:t>-15/</a:t>
            </a:r>
            <a:r>
              <a:rPr lang="en-US" b="0" dirty="0" smtClean="0"/>
              <a:t>556r1 (no motions)</a:t>
            </a:r>
            <a:endParaRPr lang="en-US" b="0" dirty="0"/>
          </a:p>
          <a:p>
            <a:pPr>
              <a:lnSpc>
                <a:spcPct val="80000"/>
              </a:lnSpc>
            </a:pPr>
            <a:r>
              <a:rPr lang="en-US" b="0" dirty="0"/>
              <a:t>Recess until 19:30 </a:t>
            </a:r>
            <a:r>
              <a:rPr lang="en-US" b="0" dirty="0" smtClean="0"/>
              <a:t>today</a:t>
            </a:r>
            <a:endParaRPr lang="en-US" b="0" dirty="0"/>
          </a:p>
        </p:txBody>
      </p:sp>
    </p:spTree>
    <p:extLst>
      <p:ext uri="{BB962C8B-B14F-4D97-AF65-F5344CB8AC3E}">
        <p14:creationId xmlns:p14="http://schemas.microsoft.com/office/powerpoint/2010/main" xmlns="" val="33286250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xmlns="" val="259598981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xmlns="" val="202380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xmlns="" val="309259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59440</TotalTime>
  <Words>1794</Words>
  <Application>Microsoft Office PowerPoint</Application>
  <PresentationFormat>On-screen Show (4:3)</PresentationFormat>
  <Paragraphs>310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May 2015 802.11ak Agenda</vt:lpstr>
      <vt:lpstr>IEEE 802.11ak/GLK: Enhancements For Transit Links Within Bridged Networks</vt:lpstr>
      <vt:lpstr>Venue</vt:lpstr>
      <vt:lpstr>TGak Timeline</vt:lpstr>
      <vt:lpstr>Sessions</vt:lpstr>
      <vt:lpstr>Monday, 11 May 2015  10:30 – 12:30, Cavendish Room</vt:lpstr>
      <vt:lpstr>Participants, Patents, and Duty to Inform</vt:lpstr>
      <vt:lpstr>Patent Related Links</vt:lpstr>
      <vt:lpstr>Call for Potentially Essential Patents</vt:lpstr>
      <vt:lpstr>Other Guidelines for IEEE WG Meetings</vt:lpstr>
      <vt:lpstr>Monday, 11 May 2015  19:30 – 21:30, Cavendish Room</vt:lpstr>
      <vt:lpstr>Tuesday, 12 May 2015  08:00 – 10:00, Cavendish Room</vt:lpstr>
      <vt:lpstr>Tuesday, 12 May 2015 19:30 – 21:30, Cavendish Room</vt:lpstr>
      <vt:lpstr>Wednesday, 13 May 2015 16:00 – 18:00, Cavendish Room</vt:lpstr>
      <vt:lpstr>Thursday, 14 May 2015 08:00 – 10:00, Regency A Ballroom</vt:lpstr>
      <vt:lpstr>Thursday, 14 May 2015 08:00 – 10:00, Regency A Ballroom</vt:lpstr>
      <vt:lpstr>Thursday, 14 May 2015 10:30 – 12:30, Cavendish Room</vt:lpstr>
      <vt:lpstr>Thursday, 14 May 2015 16:00 – 18:00, Cavendish Room</vt:lpstr>
      <vt:lpstr>[Reference Information]</vt:lpstr>
    </vt:vector>
  </TitlesOfParts>
  <Company>Huawei Technologies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D00725810</cp:lastModifiedBy>
  <cp:revision>819</cp:revision>
  <cp:lastPrinted>1998-02-10T13:28:06Z</cp:lastPrinted>
  <dcterms:created xsi:type="dcterms:W3CDTF">2006-12-04T03:46:13Z</dcterms:created>
  <dcterms:modified xsi:type="dcterms:W3CDTF">2015-05-14T16:57:42Z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1431616012</vt:lpwstr>
  </property>
</Properties>
</file>