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91" r:id="rId17"/>
    <p:sldId id="47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7" autoAdjust="0"/>
    <p:restoredTop sz="98109" autoAdjust="0"/>
  </p:normalViewPr>
  <p:slideViewPr>
    <p:cSldViewPr>
      <p:cViewPr varScale="1">
        <p:scale>
          <a:sx n="104" d="100"/>
          <a:sy n="104" d="100"/>
        </p:scale>
        <p:origin x="-120" y="-1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P802.11-15/0498r6</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P802.11-15/0498r6</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P802.11-15/0498r6</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P802.11-15/0498r6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11-15/556 (no motions were adopted)</a:t>
            </a:r>
          </a:p>
          <a:p>
            <a:pPr>
              <a:lnSpc>
                <a:spcPct val="80000"/>
              </a:lnSpc>
            </a:pPr>
            <a:r>
              <a:rPr lang="en-US" b="0" dirty="0" smtClean="0"/>
              <a:t>Recess until 08:00 Tuesday</a:t>
            </a:r>
          </a:p>
          <a:p>
            <a:pPr>
              <a:lnSpc>
                <a:spcPct val="80000"/>
              </a:lnSpc>
            </a:pPr>
            <a:r>
              <a:rPr lang="en-US" b="0" dirty="0" smtClean="0"/>
              <a:t>[After the end of the evening session 11-15/556r2 was uploaded incorporating the assignments and draft comment resolutions]</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16:00 Wednesday</a:t>
            </a:r>
          </a:p>
          <a:p>
            <a:pPr>
              <a:lnSpc>
                <a:spcPct val="80000"/>
              </a:lnSpc>
            </a:pPr>
            <a:r>
              <a:rPr lang="en-US" b="0" dirty="0"/>
              <a:t>[After the end of the evening session 11-15/</a:t>
            </a:r>
            <a:r>
              <a:rPr lang="en-US" b="0" dirty="0" smtClean="0"/>
              <a:t>556r3 </a:t>
            </a:r>
            <a:r>
              <a:rPr lang="en-US" b="0" dirty="0"/>
              <a:t>was uploaded incorporating the assignments and </a:t>
            </a:r>
            <a:r>
              <a:rPr lang="en-US" b="0" dirty="0" smtClean="0"/>
              <a:t>draft comment resolutions]</a:t>
            </a:r>
            <a:endParaRPr lang="en-US" b="0" dirty="0"/>
          </a:p>
          <a:p>
            <a:pPr marL="0" indent="0">
              <a:lnSpc>
                <a:spcPct val="80000"/>
              </a:lnSpc>
              <a:buNone/>
            </a:pP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June 1</a:t>
            </a:r>
            <a:r>
              <a:rPr lang="en-US" baseline="30000" dirty="0" smtClean="0"/>
              <a:t>st</a:t>
            </a:r>
            <a:r>
              <a:rPr lang="en-US" dirty="0" smtClean="0"/>
              <a:t>, 15</a:t>
            </a:r>
            <a:r>
              <a:rPr lang="en-US" baseline="30000" dirty="0" smtClean="0"/>
              <a:t>th</a:t>
            </a:r>
            <a:r>
              <a:rPr lang="en-US" dirty="0" smtClean="0"/>
              <a:t>, </a:t>
            </a:r>
            <a:r>
              <a:rPr lang="en-US" dirty="0" smtClean="0"/>
              <a:t>and </a:t>
            </a:r>
            <a:r>
              <a:rPr lang="en-US" dirty="0" smtClean="0"/>
              <a:t>29</a:t>
            </a:r>
            <a:r>
              <a:rPr lang="en-US" baseline="30000" dirty="0" smtClean="0"/>
              <a:t>th</a:t>
            </a:r>
            <a:r>
              <a:rPr lang="en-US" dirty="0" smtClean="0"/>
              <a:t>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a:t>
            </a:r>
            <a:r>
              <a:rPr lang="en-US" b="0" dirty="0" smtClean="0">
                <a:cs typeface="ＭＳ Ｐゴシック" charset="0"/>
              </a:rPr>
              <a:t>Motions</a:t>
            </a:r>
          </a:p>
          <a:p>
            <a:pPr>
              <a:lnSpc>
                <a:spcPct val="90000"/>
              </a:lnSpc>
            </a:pPr>
            <a:r>
              <a:rPr lang="en-US" b="0" dirty="0">
                <a:cs typeface="ＭＳ Ｐゴシック" charset="0"/>
              </a:rPr>
              <a:t>11-15/667r1 “Ad Hoc Meeting </a:t>
            </a:r>
            <a:r>
              <a:rPr lang="en-US" b="0" dirty="0" err="1">
                <a:cs typeface="ＭＳ Ｐゴシック" charset="0"/>
              </a:rPr>
              <a:t>Kaua‘i</a:t>
            </a:r>
            <a:r>
              <a:rPr lang="en-US" b="0" dirty="0">
                <a:cs typeface="ＭＳ Ｐゴシック" charset="0"/>
              </a:rPr>
              <a:t>, </a:t>
            </a:r>
            <a:r>
              <a:rPr lang="en-US" b="0" dirty="0" smtClean="0">
                <a:cs typeface="ＭＳ Ｐゴシック" charset="0"/>
              </a:rPr>
              <a:t>Hawai‘i” Donald Eastlake (Huawei)</a:t>
            </a:r>
            <a:endParaRPr lang="en-US" b="0" dirty="0" smtClean="0">
              <a:cs typeface="ＭＳ Ｐゴシック" charset="0"/>
            </a:endParaRPr>
          </a:p>
          <a:p>
            <a:pPr>
              <a:lnSpc>
                <a:spcPct val="90000"/>
              </a:lnSpc>
            </a:pPr>
            <a:r>
              <a:rPr lang="en-US" b="0" dirty="0" smtClean="0"/>
              <a:t>Recess until 16:00 today</a:t>
            </a:r>
            <a:endParaRPr lang="en-GB"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a:t>
            </a:r>
            <a:r>
              <a:rPr lang="en-US" b="0" dirty="0" smtClean="0">
                <a:cs typeface="ＭＳ Ｐゴシック" charset="0"/>
              </a:rPr>
              <a:t>Motions</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a:t>
            </a:r>
            <a:r>
              <a:rPr lang="en-GB" smtClean="0"/>
              <a:t>/556r2, </a:t>
            </a:r>
            <a:r>
              <a:rPr lang="en-GB" dirty="0" smtClean="0"/>
              <a:t>“</a:t>
            </a:r>
            <a:r>
              <a:rPr lang="en-GB" dirty="0" err="1" smtClean="0"/>
              <a:t>TGak</a:t>
            </a:r>
            <a:r>
              <a:rPr lang="en-GB" dirty="0" smtClean="0"/>
              <a:t> LB212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9105734"/>
              </p:ext>
            </p:extLst>
          </p:nvPr>
        </p:nvGraphicFramePr>
        <p:xfrm>
          <a:off x="685800" y="1908807"/>
          <a:ext cx="7696199" cy="41871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Tennyson (4</a:t>
                      </a:r>
                      <a:r>
                        <a:rPr lang="en-US" sz="2000" baseline="30000" dirty="0" smtClean="0"/>
                        <a:t>th</a:t>
                      </a:r>
                      <a:r>
                        <a:rPr lang="en-US" sz="2000" dirty="0" smtClean="0"/>
                        <a:t> Fl.)</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59330</TotalTime>
  <Words>2018</Words>
  <Application>Microsoft Macintosh PowerPoint</Application>
  <PresentationFormat>On-screen Show (4:3)</PresentationFormat>
  <Paragraphs>295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10:30 – 12:30, Cavendish Room</vt:lpstr>
      <vt:lpstr>Thursday, 14 May 2015 10:30 – 12:30, Cavendish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815</cp:revision>
  <cp:lastPrinted>1998-02-10T13:28:06Z</cp:lastPrinted>
  <dcterms:created xsi:type="dcterms:W3CDTF">2006-12-04T03:46:13Z</dcterms:created>
  <dcterms:modified xsi:type="dcterms:W3CDTF">2015-05-13T23:28:22Z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1431365734</vt:lpwstr>
  </property>
</Properties>
</file>