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77"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04" d="100"/>
          <a:sy n="104" d="100"/>
        </p:scale>
        <p:origin x="-120" y="-1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P802.11-15/0498r4</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P802.11-15/0498r4</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P802.11-15/0498r4</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P802.11-15/0498r4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a:t>
            </a:r>
            <a:r>
              <a:rPr lang="en-US" b="0" dirty="0" smtClean="0"/>
              <a:t>-15/</a:t>
            </a:r>
            <a:r>
              <a:rPr lang="en-US" b="0" dirty="0" smtClean="0"/>
              <a:t>556 (no motions were adopted)</a:t>
            </a:r>
            <a:endParaRPr lang="en-US" b="0" dirty="0" smtClean="0"/>
          </a:p>
          <a:p>
            <a:pPr>
              <a:lnSpc>
                <a:spcPct val="80000"/>
              </a:lnSpc>
            </a:pPr>
            <a:r>
              <a:rPr lang="en-US" b="0" dirty="0" smtClean="0"/>
              <a:t>Recess </a:t>
            </a:r>
            <a:r>
              <a:rPr lang="en-US" b="0" dirty="0" smtClean="0"/>
              <a:t>until 08:00 Tuesday</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b="0" dirty="0" smtClean="0"/>
              <a:t>Recess until 16:00 Wednesday</a:t>
            </a: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xxx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dirty="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11-15/556r1, “</a:t>
            </a:r>
            <a:r>
              <a:rPr lang="en-GB" dirty="0" err="1" smtClean="0"/>
              <a:t>TGak</a:t>
            </a:r>
            <a:r>
              <a:rPr lang="en-GB" dirty="0" smtClean="0"/>
              <a:t> LB212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519003"/>
              </p:ext>
            </p:extLst>
          </p:nvPr>
        </p:nvGraphicFramePr>
        <p:xfrm>
          <a:off x="685800" y="2057400"/>
          <a:ext cx="7696199" cy="377444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57234</TotalTime>
  <Words>1857</Words>
  <Application>Microsoft Macintosh PowerPoint</Application>
  <PresentationFormat>On-screen Show (4:3)</PresentationFormat>
  <Paragraphs>279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10:30 – 12:30, Cavendish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808</cp:revision>
  <cp:lastPrinted>1998-02-10T13:28:06Z</cp:lastPrinted>
  <dcterms:created xsi:type="dcterms:W3CDTF">2006-12-04T03:46:13Z</dcterms:created>
  <dcterms:modified xsi:type="dcterms:W3CDTF">2015-05-12T05:31:32Z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1431365734</vt:lpwstr>
  </property>
</Properties>
</file>