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460" r:id="rId5"/>
    <p:sldId id="443" r:id="rId6"/>
    <p:sldId id="414" r:id="rId7"/>
    <p:sldId id="470" r:id="rId8"/>
    <p:sldId id="471" r:id="rId9"/>
    <p:sldId id="472" r:id="rId10"/>
    <p:sldId id="474" r:id="rId11"/>
    <p:sldId id="490" r:id="rId12"/>
    <p:sldId id="432" r:id="rId13"/>
    <p:sldId id="439" r:id="rId14"/>
    <p:sldId id="476" r:id="rId15"/>
    <p:sldId id="430" r:id="rId16"/>
    <p:sldId id="477" r:id="rId17"/>
    <p:sldId id="3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104" d="100"/>
          <a:sy n="104" d="100"/>
        </p:scale>
        <p:origin x="-120" y="-19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P802.11-15/0498r4</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P802.11-15/0498r4</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P802.11-15/0498r4</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P802.11-15/0498r4</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P802.11-15/0498r4</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P802.11-15/0498r4</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P802.11-15/0498r4</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P802.11-15/0498r4</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P802.11-15/0498r4</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P802.11-15/0498r4</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P802.11-15/0498r4</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P802.11-15/0498r4</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P802.11-15/0498r4</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P802.11-15/0498r4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2015-05-11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a:t>
            </a:r>
            <a:r>
              <a:rPr lang="en-US" b="0" dirty="0" smtClean="0"/>
              <a:t>work to be incorporated in a revisions of 11</a:t>
            </a:r>
            <a:r>
              <a:rPr lang="en-US" b="0" dirty="0" smtClean="0"/>
              <a:t>-15/</a:t>
            </a:r>
            <a:r>
              <a:rPr lang="en-US" b="0" dirty="0" smtClean="0"/>
              <a:t>556 (no motions were adopted)</a:t>
            </a:r>
            <a:endParaRPr lang="en-US" b="0" dirty="0" smtClean="0"/>
          </a:p>
          <a:p>
            <a:pPr>
              <a:lnSpc>
                <a:spcPct val="80000"/>
              </a:lnSpc>
            </a:pPr>
            <a:r>
              <a:rPr lang="en-US" b="0" dirty="0" smtClean="0"/>
              <a:t>Recess </a:t>
            </a:r>
            <a:r>
              <a:rPr lang="en-US" b="0" dirty="0" smtClean="0"/>
              <a:t>until 08:00 Tuesday</a:t>
            </a:r>
          </a:p>
          <a:p>
            <a:pPr>
              <a:lnSpc>
                <a:spcPct val="80000"/>
              </a:lnSpc>
            </a:pPr>
            <a:endParaRPr lang="en-US" dirty="0"/>
          </a:p>
        </p:txBody>
      </p:sp>
    </p:spTree>
    <p:extLst>
      <p:ext uri="{BB962C8B-B14F-4D97-AF65-F5344CB8AC3E}">
        <p14:creationId xmlns:p14="http://schemas.microsoft.com/office/powerpoint/2010/main" val="32600399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12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11-15/556</a:t>
            </a:r>
          </a:p>
          <a:p>
            <a:pPr>
              <a:lnSpc>
                <a:spcPct val="80000"/>
              </a:lnSpc>
            </a:pPr>
            <a:r>
              <a:rPr lang="en-US" b="0" dirty="0"/>
              <a:t>Presentation and Discussion of Submissions.</a:t>
            </a:r>
          </a:p>
          <a:p>
            <a:pPr>
              <a:lnSpc>
                <a:spcPct val="80000"/>
              </a:lnSpc>
            </a:pPr>
            <a:r>
              <a:rPr lang="en-US" b="0" dirty="0" smtClean="0"/>
              <a:t>Recess until 19:30 today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12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11-15/556</a:t>
            </a:r>
          </a:p>
          <a:p>
            <a:pPr>
              <a:lnSpc>
                <a:spcPct val="80000"/>
              </a:lnSpc>
            </a:pPr>
            <a:r>
              <a:rPr lang="en-US" b="0" dirty="0"/>
              <a:t>Presentation and Discussion of Submissions.</a:t>
            </a:r>
          </a:p>
          <a:p>
            <a:pPr>
              <a:lnSpc>
                <a:spcPct val="80000"/>
              </a:lnSpc>
            </a:pPr>
            <a:r>
              <a:rPr lang="en-US" b="0" dirty="0" smtClean="0"/>
              <a:t>Recess until 16:00 Wednesday</a:t>
            </a:r>
            <a:endParaRPr lang="en-US" b="0"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13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11-15/556</a:t>
            </a:r>
          </a:p>
          <a:p>
            <a:pPr>
              <a:lnSpc>
                <a:spcPct val="80000"/>
              </a:lnSpc>
            </a:pPr>
            <a:r>
              <a:rPr lang="en-US" b="0" dirty="0"/>
              <a:t>Presentation and Discussion of Submissions.</a:t>
            </a:r>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Regency A Ballroom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lvl="1">
              <a:lnSpc>
                <a:spcPct val="80000"/>
              </a:lnSpc>
            </a:pPr>
            <a:r>
              <a:rPr lang="en-GB" dirty="0" smtClean="0"/>
              <a:t>Coordination of ballot timing</a:t>
            </a:r>
            <a:endParaRPr lang="en-GB" b="0" dirty="0"/>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a:t>
            </a:r>
            <a:r>
              <a:rPr lang="en-US" dirty="0"/>
              <a:t>hour teleconferences through the </a:t>
            </a:r>
            <a:r>
              <a:rPr lang="en-US" dirty="0" smtClean="0"/>
              <a:t>July 2015 </a:t>
            </a:r>
            <a:r>
              <a:rPr lang="en-US" dirty="0"/>
              <a:t>802.11 meeting on Monday </a:t>
            </a:r>
            <a:r>
              <a:rPr lang="en-US" dirty="0" smtClean="0"/>
              <a:t>xxx at </a:t>
            </a:r>
            <a:r>
              <a:rPr lang="en-US" dirty="0"/>
              <a:t>11am Eastern time.</a:t>
            </a:r>
          </a:p>
          <a:p>
            <a:pPr lvl="1">
              <a:lnSpc>
                <a:spcPct val="80000"/>
              </a:lnSpc>
            </a:pPr>
            <a:r>
              <a:rPr lang="en-US" dirty="0" smtClean="0"/>
              <a:t>Yes:    No:    Abstain: </a:t>
            </a:r>
          </a:p>
          <a:p>
            <a:pPr>
              <a:lnSpc>
                <a:spcPct val="80000"/>
              </a:lnSpc>
            </a:pPr>
            <a:r>
              <a:rPr lang="en-US" b="0" dirty="0" smtClean="0"/>
              <a:t>Recess until 10:30 today</a:t>
            </a:r>
          </a:p>
          <a:p>
            <a:pPr lvl="1">
              <a:lnSpc>
                <a:spcPct val="80000"/>
              </a:lnSpc>
            </a:pPr>
            <a:endParaRPr lang="en-US"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a:cs typeface="Arial"/>
              </a:rPr>
              <a:t>Cavendish </a:t>
            </a:r>
            <a:r>
              <a:rPr lang="en-US" dirty="0">
                <a:latin typeface="Arial"/>
                <a:cs typeface="Arial"/>
              </a:rPr>
              <a:t>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dirty="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11-15/556r1, “</a:t>
            </a:r>
            <a:r>
              <a:rPr lang="en-GB" dirty="0" err="1" smtClean="0"/>
              <a:t>TGak</a:t>
            </a:r>
            <a:r>
              <a:rPr lang="en-GB" dirty="0" smtClean="0"/>
              <a:t> LB212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11-14 May,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683895" y="1524000"/>
            <a:ext cx="7925753" cy="4038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1519003"/>
              </p:ext>
            </p:extLst>
          </p:nvPr>
        </p:nvGraphicFramePr>
        <p:xfrm>
          <a:off x="685800" y="2057400"/>
          <a:ext cx="7696199" cy="377444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Monday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50853">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558800">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a:t>
                      </a:r>
                      <a:endParaRPr lang="en-US" sz="2000" dirty="0"/>
                    </a:p>
                  </a:txBody>
                  <a:tcPr/>
                </a:tc>
                <a:tc>
                  <a:txBody>
                    <a:bodyPr/>
                    <a:lstStyle/>
                    <a:p>
                      <a:r>
                        <a:rPr lang="en-US" sz="2000" dirty="0" smtClean="0"/>
                        <a:t>Regency A (3</a:t>
                      </a:r>
                      <a:r>
                        <a:rPr lang="en-US" sz="2000" baseline="30000" dirty="0" smtClean="0"/>
                        <a:t>rd</a:t>
                      </a:r>
                      <a:r>
                        <a:rPr lang="en-US" sz="2000" dirty="0" smtClean="0"/>
                        <a:t> Fl.)</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bl>
          </a:graphicData>
        </a:graphic>
      </p:graphicFrame>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a:t>
            </a:r>
            <a:r>
              <a:rPr lang="en-US" dirty="0">
                <a:latin typeface="Arial"/>
                <a:cs typeface="Arial"/>
              </a:rPr>
              <a:t>Cavendish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Approval of the Minutes of the </a:t>
            </a:r>
            <a:r>
              <a:rPr lang="en-US" b="0" dirty="0" smtClean="0"/>
              <a:t>March 802.11ak </a:t>
            </a:r>
            <a:r>
              <a:rPr lang="en-US" b="0" dirty="0"/>
              <a:t>Meeting in </a:t>
            </a:r>
            <a:r>
              <a:rPr lang="en-US" b="0" dirty="0" smtClean="0"/>
              <a:t>Berlin, Germany: </a:t>
            </a:r>
            <a:r>
              <a:rPr lang="en-US" b="0" dirty="0"/>
              <a:t>11-15</a:t>
            </a:r>
            <a:r>
              <a:rPr lang="en-US" b="0" dirty="0" smtClean="0"/>
              <a:t>/0470r0.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
            </a:r>
            <a:r>
              <a:rPr lang="en-US" b="0" dirty="0" smtClean="0"/>
              <a:t>Berlin:</a:t>
            </a:r>
            <a:endParaRPr lang="en-US" b="0" dirty="0"/>
          </a:p>
          <a:p>
            <a:pPr lvl="1">
              <a:lnSpc>
                <a:spcPct val="80000"/>
              </a:lnSpc>
            </a:pPr>
            <a:r>
              <a:rPr lang="en-US" dirty="0" smtClean="0"/>
              <a:t>11-15/0535r0, “</a:t>
            </a:r>
            <a:r>
              <a:rPr lang="en-US" dirty="0" err="1" smtClean="0"/>
              <a:t>TGak</a:t>
            </a:r>
            <a:r>
              <a:rPr lang="en-US" dirty="0" smtClean="0"/>
              <a:t> </a:t>
            </a:r>
            <a:r>
              <a:rPr lang="en-US" dirty="0" err="1"/>
              <a:t>Telecon</a:t>
            </a:r>
            <a:r>
              <a:rPr lang="en-US" dirty="0"/>
              <a:t> Minutes </a:t>
            </a:r>
            <a:r>
              <a:rPr lang="en-US" dirty="0" smtClean="0"/>
              <a:t>20150427”</a:t>
            </a:r>
          </a:p>
          <a:p>
            <a:pPr lvl="1">
              <a:lnSpc>
                <a:spcPct val="80000"/>
              </a:lnSpc>
            </a:pPr>
            <a:r>
              <a:rPr lang="en-US" dirty="0" smtClean="0"/>
              <a:t>Approved by unanimous consent.</a:t>
            </a:r>
            <a:endParaRPr lang="en-US" dirty="0"/>
          </a:p>
          <a:p>
            <a:pPr>
              <a:lnSpc>
                <a:spcPct val="80000"/>
              </a:lnSpc>
            </a:pPr>
            <a:r>
              <a:rPr lang="en-US" b="0" dirty="0"/>
              <a:t>Comment Resolution </a:t>
            </a:r>
            <a:r>
              <a:rPr lang="en-US" b="0" dirty="0" smtClean="0"/>
              <a:t>from 11</a:t>
            </a:r>
            <a:r>
              <a:rPr lang="en-US" b="0" dirty="0"/>
              <a:t>-15/</a:t>
            </a:r>
            <a:r>
              <a:rPr lang="en-US" b="0" dirty="0" smtClean="0"/>
              <a:t>556r1 (no motions)</a:t>
            </a:r>
            <a:endParaRPr lang="en-US" b="0" dirty="0"/>
          </a:p>
          <a:p>
            <a:pPr>
              <a:lnSpc>
                <a:spcPct val="80000"/>
              </a:lnSpc>
            </a:pPr>
            <a:r>
              <a:rPr lang="en-US" b="0" dirty="0"/>
              <a:t>Recess until 19:30 </a:t>
            </a:r>
            <a:r>
              <a:rPr lang="en-US" b="0" dirty="0" smtClean="0"/>
              <a:t>today</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57234</TotalTime>
  <Words>1857</Words>
  <Application>Microsoft Macintosh PowerPoint</Application>
  <PresentationFormat>On-screen Show (4:3)</PresentationFormat>
  <Paragraphs>279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May 2015 802.11ak Agenda</vt:lpstr>
      <vt:lpstr>IEEE 802.11ak/GLK: Enhancements For Transit Links Within Bridged Networks</vt:lpstr>
      <vt:lpstr>Venue</vt:lpstr>
      <vt:lpstr>TGak Timeline</vt:lpstr>
      <vt:lpstr>Sessions</vt:lpstr>
      <vt:lpstr>Monday, 11 May 2015  10:30 – 12:30, Cavendish Room</vt:lpstr>
      <vt:lpstr>Participants, Patents, and Duty to Inform</vt:lpstr>
      <vt:lpstr>Patent Related Links</vt:lpstr>
      <vt:lpstr>Call for Potentially Essential Patents</vt:lpstr>
      <vt:lpstr>Other Guidelines for IEEE WG Meetings</vt:lpstr>
      <vt:lpstr>Monday, 11 May 2015  19:30 – 21:30, Cavendish Room</vt:lpstr>
      <vt:lpstr>Tuesday, 12 May 2015  08:00 – 10:00, Cavendish Room</vt:lpstr>
      <vt:lpstr>Tuesday, 12 May 2015 19:30 – 21:30, Cavendish Room</vt:lpstr>
      <vt:lpstr>Wednesday, 13 May 2015 16:00 – 18:00, Cavendish Room</vt:lpstr>
      <vt:lpstr>Thursday, 14 May 2015 08:00 – 10:00, Regency A Ballroom</vt:lpstr>
      <vt:lpstr>Thursday, 14 May 2015 10:30 – 12:30, Cavendish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808</cp:revision>
  <cp:lastPrinted>1998-02-10T13:28:06Z</cp:lastPrinted>
  <dcterms:created xsi:type="dcterms:W3CDTF">2006-12-04T03:46:13Z</dcterms:created>
  <dcterms:modified xsi:type="dcterms:W3CDTF">2015-05-12T05:31:32Z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1431365734</vt:lpwstr>
  </property>
</Properties>
</file>